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2" r:id="rId2"/>
    <p:sldId id="256" r:id="rId3"/>
    <p:sldId id="292" r:id="rId4"/>
    <p:sldId id="301" r:id="rId5"/>
    <p:sldId id="257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2" r:id="rId15"/>
    <p:sldId id="303" r:id="rId16"/>
    <p:sldId id="304" r:id="rId17"/>
    <p:sldId id="305" r:id="rId18"/>
    <p:sldId id="306" r:id="rId19"/>
    <p:sldId id="313" r:id="rId20"/>
    <p:sldId id="310" r:id="rId21"/>
    <p:sldId id="309" r:id="rId22"/>
    <p:sldId id="311" r:id="rId23"/>
  </p:sldIdLst>
  <p:sldSz cx="10080625" cy="7559675"/>
  <p:notesSz cx="685800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80E3C38-5F48-4533-8FD2-F4B53CEADF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9" cy="493309"/>
          </a:xfrm>
          <a:prstGeom prst="rect">
            <a:avLst/>
          </a:prstGeom>
          <a:noFill/>
          <a:ln>
            <a:noFill/>
          </a:ln>
        </p:spPr>
        <p:txBody>
          <a:bodyPr vert="horz" wrap="none" lIns="82853" tIns="41422" rIns="82853" bIns="41422" anchor="t" anchorCtr="0" compatLnSpc="0">
            <a:noAutofit/>
          </a:bodyPr>
          <a:lstStyle/>
          <a:p>
            <a:pPr marL="0" marR="0" lvl="0" indent="0" algn="l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A069CC3-406C-4C46-B10C-B3B44AF87F9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01" y="0"/>
            <a:ext cx="2976179" cy="493309"/>
          </a:xfrm>
          <a:prstGeom prst="rect">
            <a:avLst/>
          </a:prstGeom>
          <a:noFill/>
          <a:ln>
            <a:noFill/>
          </a:ln>
        </p:spPr>
        <p:txBody>
          <a:bodyPr vert="horz" wrap="none" lIns="82853" tIns="41422" rIns="82853" bIns="41422" anchor="t" anchorCtr="0" compatLnSpc="0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C3800-D143-44B7-B4D5-813B00BF4C1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379192"/>
            <a:ext cx="2976179" cy="493309"/>
          </a:xfrm>
          <a:prstGeom prst="rect">
            <a:avLst/>
          </a:prstGeom>
          <a:noFill/>
          <a:ln>
            <a:noFill/>
          </a:ln>
        </p:spPr>
        <p:txBody>
          <a:bodyPr vert="horz" wrap="none" lIns="82853" tIns="41422" rIns="82853" bIns="41422" anchor="b" anchorCtr="0" compatLnSpc="0">
            <a:noAutofit/>
          </a:bodyPr>
          <a:lstStyle/>
          <a:p>
            <a:pPr marL="0" marR="0" lvl="0" indent="0" algn="l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371712-33B9-4072-A0E5-3B978A59282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>
            <a:noFill/>
          </a:ln>
        </p:spPr>
        <p:txBody>
          <a:bodyPr vert="horz" wrap="none" lIns="82853" tIns="41422" rIns="82853" bIns="41422" anchor="b" anchorCtr="0" compatLnSpc="0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1FD942-EFC1-4614-B122-627BD3BB1276}" type="slidenum">
              <a:t>‹Nr.›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688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53D72AD-997F-441B-9749-84851FC2DB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2021" y="750886"/>
            <a:ext cx="4933946" cy="370045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795894A-2C7C-4DF4-8421-4E45BF9C940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27" y="4689436"/>
            <a:ext cx="5486308" cy="44424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2FF4717D-453B-4ABF-B090-BA39E256D91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9" cy="4933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7AFB87-A716-4C78-878D-A568219092B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1801" y="0"/>
            <a:ext cx="2976179" cy="4933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5BB7FF-8F71-4350-B5DB-2482E96BC4E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379192"/>
            <a:ext cx="2976179" cy="4933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0B52A5-0E62-4405-9D47-5354808662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BA044A9-07DF-4F1D-8DC6-AF746DEFB54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7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de-DE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8FCA6112-79C1-43F6-A9FA-9DAD14521E96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9EE17B-4F38-4429-9605-01FEEB82ACD4}" type="slidenum">
              <a:t>1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6090AC2C-5180-4255-B6AE-44A54AEB2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1CFE2608-C9AB-4B33-B187-F97BBAF6D8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27" y="4689436"/>
            <a:ext cx="5486308" cy="305519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408135DF-0257-4C51-B068-F9A1CCB3E51A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970E31-6FEF-4CCE-95C5-694A345DF33A}" type="slidenum">
              <a:t>10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54CDA42B-77C0-4CE3-8A04-311027978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A74BF951-88EC-4D2B-8292-B50BA305D3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D949ACD5-620E-4B75-A1AE-C239F0C66A9C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E037C3-D083-4B99-9DA0-F95D43DAA056}" type="slidenum">
              <a:t>11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CD86D9E5-C326-4A7F-9BE4-F3083EDF4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C56580E4-5784-4816-A488-F160D3D82D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2D80C1DC-6F47-4DB4-8822-9AB07196B8C1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D82AC4-03A2-422D-A7B6-13C3059F774C}" type="slidenum">
              <a:t>12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A58BB026-84B2-4BF6-A449-3E5F768C2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CD688CFB-172B-4EAA-80B0-AD7C1D33F9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A1B9314E-E61A-4AD3-BD2A-D27C508EEDE3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D3002D-0802-4AE5-9DB8-E5B0DBE4ED52}" type="slidenum">
              <a:t>13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450E32C3-1660-4A85-8847-BA538C10F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270B47C-9F9D-49F5-B8FE-5C3D776E69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7FFD8290-0AE1-4273-8063-2F3BC05F0908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81405F-30BF-4067-8C1F-E6F8D9AD8E1C}" type="slidenum">
              <a:t>14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317AC509-41F1-413A-A2DC-552E577C1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13D79B4D-3E3D-4E61-8F97-1436A8C091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5606C50A-077B-4B99-8C01-34CCF9F52369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3D9E80-6C62-47B5-95D5-1AF96A0850B8}" type="slidenum">
              <a:t>15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E420380D-A6FB-4FC8-A17A-823D1146E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8A497C0-7083-453F-8F91-4113A3BBE1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1AAFFF32-0630-44AC-9F44-80BC235C8982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3AF400-E97F-4497-864E-A171F021B673}" type="slidenum">
              <a:t>16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F7ECE161-98E8-4E12-A9AB-A07A801A8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DB7A3A31-0A21-43D1-9C24-4B02F944F9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963FE9D6-69B6-4228-835B-FF5D95690AC1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7AC472-866D-4FD6-AB9D-05EDB7D2C80B}" type="slidenum">
              <a:t>17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3BB321AE-BF62-4388-B2F4-55C542063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6A7C7312-F8CD-47E0-84BE-FB033D4FEA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E966E361-91C9-4659-8701-AEB70E171C26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67D04C-A3C3-4509-B3DB-9D3D2B670A16}" type="slidenum">
              <a:t>18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88D1AC21-D7F4-4ACE-AB6B-7A66EEFFA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D34DDFF3-EFAE-411C-BAE6-CC475E8492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1B61001B-F2CB-4DF6-B19A-392EBD485983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57CD6E-726F-4921-83A7-D855AE603F00}" type="slidenum">
              <a:t>19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F0DE929B-4B24-48EE-A2A3-8768E34BC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E3C4D4D0-7455-4BCB-951A-93A86F4A5E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0AC9AD7E-A165-4F83-9490-947911FB0C0D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7DFC28-6034-4AF9-8129-880C45851B85}" type="slidenum">
              <a:t>2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A9355E53-20F5-43A6-B58C-4D9BC3AD6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598B7403-1BD2-49FB-945A-5E91F956DF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27" y="4689436"/>
            <a:ext cx="5486308" cy="305519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D8A24A3E-9D25-4E5C-A283-776E9D988554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7A1224-2C12-4B20-93B2-E48E15E794C6}" type="slidenum">
              <a:t>20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6CE43B67-3B5D-4AC7-8788-F4ED37669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F832C365-C276-4C8F-9787-8989B48C65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172F4B46-32DF-4164-8D9A-D71A4792AE9D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330D2F-3015-4110-8F95-62C3CC0C0E83}" type="slidenum">
              <a:t>21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37E5BC3B-A699-4986-B92A-710E57FB3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FD998CAB-4505-4425-A49D-2D330976CB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7E314673-3452-4AD8-80D7-4A791989FCF3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73F2C4-B815-4045-B299-35EF7D92DBA8}" type="slidenum">
              <a:t>22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FC341E33-935D-4101-A6E2-CDEC5D4CB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50A986A8-5CF3-485D-B6B5-42B50583A4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534B4298-DAF1-4B3E-95E9-9B9CA7E0B883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184F2B-38D2-4F3A-B8D1-6743D27C18A7}" type="slidenum">
              <a:t>3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7583D4C2-87A2-4142-B9C1-F112A853D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244B090E-3A09-48BF-B93A-71BD980AB4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4FC13A6E-79FE-42FA-BAA3-27213AEE6FD9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720A35-FD3B-4D78-91B3-D1049DEFEAEF}" type="slidenum">
              <a:t>4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F28B280B-4CB0-4B52-8C63-72CB5F06E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3F0A3F55-4A24-4D45-9F57-3D81BEAD93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C0C861EC-C3B8-4B05-B3C6-37DF27E861E4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3C397E-5048-48BA-8991-EFD868811E06}" type="slidenum">
              <a:t>5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6723167D-0181-4EEC-A717-D50D2BB09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7E7C0DA0-55AA-4057-B3A5-76F66E8251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536ADA6B-6DC8-4780-8924-3EAA35C7E720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A1B19F-90EA-4BD0-823C-46EEF2069A83}" type="slidenum">
              <a:t>6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4B940873-D2BE-44DE-B958-321DB8F1F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F04426AC-3AF5-46A3-8E70-1651397CCC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81991ECC-9887-4BEB-AB8E-A6FB3020263E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5E8BFB-73E6-481F-8CC4-9B3D87872B18}" type="slidenum">
              <a:t>7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9218F84E-F1A4-4964-B370-678B56303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9C1144A9-3839-4A5F-9645-A640CCF5E8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E8CDC1CA-5D32-4E2F-9BE5-037FBAA9C500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FE8E40-CB72-4B26-8370-D0F31564D0CC}" type="slidenum">
              <a:t>8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38F27BE1-35EA-45C6-8016-083EAE976B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0F2608CA-0370-459F-B12B-0392882B05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6E04FE99-2FFE-46E0-8EF3-CBFA19FB2372}"/>
              </a:ext>
            </a:extLst>
          </p:cNvPr>
          <p:cNvSpPr txBox="1"/>
          <p:nvPr/>
        </p:nvSpPr>
        <p:spPr>
          <a:xfrm>
            <a:off x="3881801" y="9379192"/>
            <a:ext cx="2976179" cy="493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2089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5ABD05-C893-44EC-8144-68EE888D9DC4}" type="slidenum">
              <a:t>9</a:t>
            </a:fld>
            <a:endParaRPr lang="de-DE" sz="13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CC589649-5612-4927-8D02-4DAECA1E6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60440" y="750886"/>
            <a:ext cx="4935538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7F03B94A-E50D-4A1E-8CA3-5A7B7BD58F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3C5A-8511-419A-86CA-553CADECE55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41378" y="2771884"/>
            <a:ext cx="7276539" cy="2494300"/>
          </a:xfrm>
        </p:spPr>
        <p:txBody>
          <a:bodyPr anchor="b"/>
          <a:lstStyle>
            <a:lvl1pPr>
              <a:defRPr sz="5952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D263F-CD69-4D2D-9FC2-DF1AF20A79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41378" y="5266175"/>
            <a:ext cx="7276539" cy="1241517"/>
          </a:xfrm>
        </p:spPr>
        <p:txBody>
          <a:bodyPr/>
          <a:lstStyle>
            <a:lvl1pPr marL="0" indent="0">
              <a:buNone/>
              <a:defRPr>
                <a:solidFill>
                  <a:srgbClr val="9A9A9A"/>
                </a:solidFill>
              </a:defRPr>
            </a:lvl1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20C5E-4F1F-4F82-BDA0-D4D2E053D0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410B2-E575-42B3-96E9-699B2838F6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9F697F07-2D93-402F-BA8D-CDAA3D8D1EC8}"/>
              </a:ext>
            </a:extLst>
          </p:cNvPr>
          <p:cNvSpPr/>
          <p:nvPr/>
        </p:nvSpPr>
        <p:spPr>
          <a:xfrm>
            <a:off x="-34966" y="4763274"/>
            <a:ext cx="1538413" cy="861767"/>
          </a:xfrm>
          <a:custGeom>
            <a:avLst/>
            <a:gdLst>
              <a:gd name="f0" fmla="val w"/>
              <a:gd name="f1" fmla="val h"/>
              <a:gd name="f2" fmla="val 0"/>
              <a:gd name="f3" fmla="val 8042"/>
              <a:gd name="f4" fmla="val 10000"/>
              <a:gd name="f5" fmla="val 5799"/>
              <a:gd name="f6" fmla="val 5880"/>
              <a:gd name="f7" fmla="val 5934"/>
              <a:gd name="f8" fmla="val 9940"/>
              <a:gd name="f9" fmla="val 5961"/>
              <a:gd name="f10" fmla="val 9880"/>
              <a:gd name="f11" fmla="val 9820"/>
              <a:gd name="f12" fmla="val 5988"/>
              <a:gd name="f13" fmla="val 5260"/>
              <a:gd name="f14" fmla="val 8096"/>
              <a:gd name="f15" fmla="val 5140"/>
              <a:gd name="f16" fmla="val 4901"/>
              <a:gd name="f17" fmla="val 4721"/>
              <a:gd name="f18" fmla="val 221"/>
              <a:gd name="f19" fmla="val 160"/>
              <a:gd name="f20" fmla="val 101"/>
              <a:gd name="f21" fmla="val 41"/>
              <a:gd name="f22" fmla="val 18"/>
              <a:gd name="f23" fmla="val 12"/>
              <a:gd name="f24" fmla="val 3330"/>
              <a:gd name="f25" fmla="val 6"/>
              <a:gd name="f26" fmla="val 6661"/>
              <a:gd name="f27" fmla="val 9991"/>
              <a:gd name="f28" fmla="*/ f0 1 8042"/>
              <a:gd name="f29" fmla="*/ f1 1 10000"/>
              <a:gd name="f30" fmla="+- f4 0 f2"/>
              <a:gd name="f31" fmla="+- f3 0 f2"/>
              <a:gd name="f32" fmla="*/ f31 1 8042"/>
              <a:gd name="f33" fmla="*/ f30 1 10000"/>
              <a:gd name="f34" fmla="*/ f2 1 f32"/>
              <a:gd name="f35" fmla="*/ f3 1 f32"/>
              <a:gd name="f36" fmla="*/ f2 1 f33"/>
              <a:gd name="f37" fmla="*/ f4 1 f33"/>
              <a:gd name="f38" fmla="*/ f34 f28 1"/>
              <a:gd name="f39" fmla="*/ f35 f28 1"/>
              <a:gd name="f40" fmla="*/ f37 f29 1"/>
              <a:gd name="f41" fmla="*/ f3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8042" h="10000">
                <a:moveTo>
                  <a:pt x="f5" y="f4"/>
                </a:moveTo>
                <a:cubicBezTo>
                  <a:pt x="f6" y="f4"/>
                  <a:pt x="f7" y="f8"/>
                  <a:pt x="f9" y="f10"/>
                </a:cubicBezTo>
                <a:cubicBezTo>
                  <a:pt x="f9" y="f11"/>
                  <a:pt x="f12" y="f11"/>
                  <a:pt x="f12" y="f11"/>
                </a:cubicBezTo>
                <a:lnTo>
                  <a:pt x="f3" y="f13"/>
                </a:lnTo>
                <a:cubicBezTo>
                  <a:pt x="f14" y="f15"/>
                  <a:pt x="f14" y="f16"/>
                  <a:pt x="f3" y="f17"/>
                </a:cubicBezTo>
                <a:lnTo>
                  <a:pt x="f12" y="f18"/>
                </a:lnTo>
                <a:cubicBezTo>
                  <a:pt x="f12" y="f19"/>
                  <a:pt x="f9" y="f19"/>
                  <a:pt x="f9" y="f19"/>
                </a:cubicBezTo>
                <a:cubicBezTo>
                  <a:pt x="f7" y="f20"/>
                  <a:pt x="f6" y="f21"/>
                  <a:pt x="f5" y="f21"/>
                </a:cubicBezTo>
                <a:lnTo>
                  <a:pt x="f22" y="f2"/>
                </a:lnTo>
                <a:cubicBezTo>
                  <a:pt x="f23" y="f24"/>
                  <a:pt x="f25" y="f26"/>
                  <a:pt x="f2" y="f27"/>
                </a:cubicBezTo>
                <a:lnTo>
                  <a:pt x="f5" y="f4"/>
                </a:ln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0F348B-6202-4A67-8A2F-BEED823C87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66691" y="4992980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ECAF90CC-461F-46AE-A5B6-7194D16AB08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16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EA62-F5C4-4ABE-AC87-D0C5581445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671974"/>
            <a:ext cx="7267203" cy="3435958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56DB7-A664-4224-AC5F-590F995083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99530"/>
            <a:ext cx="7267203" cy="1715048"/>
          </a:xfrm>
        </p:spPr>
        <p:txBody>
          <a:bodyPr anchor="ctr"/>
          <a:lstStyle>
            <a:lvl1pPr marL="0" indent="0">
              <a:buNone/>
              <a:defRPr>
                <a:solidFill>
                  <a:srgbClr val="9A9A9A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7465-0EAF-4A15-AD61-5F3E261F5B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9AF30-E09D-46D3-BDB3-FDDEC8662B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98FEE5E8-5273-4C9C-978E-89AB7D476BE8}"/>
              </a:ext>
            </a:extLst>
          </p:cNvPr>
          <p:cNvSpPr/>
          <p:nvPr/>
        </p:nvSpPr>
        <p:spPr>
          <a:xfrm flipV="1">
            <a:off x="64" y="3490511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3C3F92-EA7E-4AE0-B533-0004B2F79E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3576062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D92A12F7-44A3-499D-9FC9-EA105C700F5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76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4634-DFF9-4FAD-A91E-6267FAC6DB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2251" y="671974"/>
            <a:ext cx="6735397" cy="3191859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D37F731-4E32-45D8-A58F-1315199922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63436" y="3863833"/>
            <a:ext cx="6233016" cy="419983"/>
          </a:xfrm>
        </p:spPr>
        <p:txBody>
          <a:bodyPr anchor="ctr">
            <a:noAutofit/>
          </a:bodyPr>
          <a:lstStyle>
            <a:lvl1pPr marL="0" indent="0">
              <a:buNone/>
              <a:defRPr sz="1764">
                <a:solidFill>
                  <a:srgbClr val="B2B2B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A7B69E-F6B1-499B-A577-804374B0F0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99530"/>
            <a:ext cx="7267203" cy="1715048"/>
          </a:xfrm>
        </p:spPr>
        <p:txBody>
          <a:bodyPr anchor="ctr"/>
          <a:lstStyle>
            <a:lvl1pPr marL="0" indent="0">
              <a:buNone/>
              <a:defRPr>
                <a:solidFill>
                  <a:srgbClr val="9A9A9A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88BF65-F8AB-46A4-81D4-C893972EC3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C9998D-2056-4FDF-A713-7CD51ADCC4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7B05DA64-9C4B-4B88-8369-EDEF8BDDFA1D}"/>
              </a:ext>
            </a:extLst>
          </p:cNvPr>
          <p:cNvSpPr/>
          <p:nvPr/>
        </p:nvSpPr>
        <p:spPr>
          <a:xfrm flipV="1">
            <a:off x="64" y="3490511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48052D-7B39-4D83-8F62-12CB358743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3576062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C0A7E6F6-64CA-4F05-8097-13F3D8B62D06}" type="slidenum">
              <a:t>‹Nr.›</a:t>
            </a:fld>
            <a:endParaRPr lang="de-DE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8F8EB1A-4E89-41AB-88DA-2C315AF3B574}"/>
              </a:ext>
            </a:extLst>
          </p:cNvPr>
          <p:cNvSpPr txBox="1"/>
          <p:nvPr/>
        </p:nvSpPr>
        <p:spPr>
          <a:xfrm>
            <a:off x="1993547" y="714301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78B832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79F8B7BC-FA75-4FBC-986E-50807EE3F526}"/>
              </a:ext>
            </a:extLst>
          </p:cNvPr>
          <p:cNvSpPr txBox="1"/>
          <p:nvPr/>
        </p:nvSpPr>
        <p:spPr>
          <a:xfrm>
            <a:off x="9006346" y="3202557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78B832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352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96172-F9FD-4C45-B47C-4244AD4687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2687887"/>
            <a:ext cx="7267203" cy="3003639"/>
          </a:xfrm>
        </p:spPr>
        <p:txBody>
          <a:bodyPr anchor="b"/>
          <a:lstStyle>
            <a:lvl1pPr>
              <a:defRPr sz="5291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61A8B6C-1C78-4A76-A8DA-9E995E7116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5711753"/>
            <a:ext cx="7267203" cy="804269"/>
          </a:xfrm>
        </p:spPr>
        <p:txBody>
          <a:bodyPr/>
          <a:lstStyle>
            <a:lvl1pPr marL="0" indent="0">
              <a:buNone/>
              <a:defRPr>
                <a:solidFill>
                  <a:srgbClr val="9A9A9A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2E6549F-3AD5-4F69-B403-E50C97F29A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7CA9B18-685B-4371-A013-A0424E0789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55B50FD3-5024-48D9-943E-7D68D2278A77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8C3E3-2A21-4CB4-B245-F5D1B84B4E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D88EE3EE-F1FF-46AB-A468-91BC6D309D6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95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ADAB-9673-43C3-B066-AD287D3280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2251" y="671974"/>
            <a:ext cx="6735397" cy="3191859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C6A5CFA-83B0-4EBB-9AAF-CCDD4BC66B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87798"/>
            <a:ext cx="7373374" cy="923955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78B83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9A609-B185-47F7-9D22-67DB95635F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5711753"/>
            <a:ext cx="7373374" cy="804269"/>
          </a:xfrm>
        </p:spPr>
        <p:txBody>
          <a:bodyPr/>
          <a:lstStyle>
            <a:lvl1pPr marL="0" indent="0">
              <a:buNone/>
              <a:defRPr>
                <a:solidFill>
                  <a:srgbClr val="9A9A9A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6B995-EC07-4B3D-B53C-22D500C354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82C2C-A876-43A0-AD2E-A7CA27EC70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37D77CDA-F1AA-4BB5-A3BF-4074BB9C67DF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C3A410-E78C-4E7B-A278-F4298DB44E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F5E94BB2-4FCC-4844-B13D-5612844A84E8}" type="slidenum">
              <a:t>‹Nr.›</a:t>
            </a:fld>
            <a:endParaRPr lang="de-DE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4571AE4-35F3-479B-9C75-45514A61B765}"/>
              </a:ext>
            </a:extLst>
          </p:cNvPr>
          <p:cNvSpPr txBox="1"/>
          <p:nvPr/>
        </p:nvSpPr>
        <p:spPr>
          <a:xfrm>
            <a:off x="1993547" y="714301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78B832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EC0EF845-6F8E-4B5F-B1DD-4DEF3166DB69}"/>
              </a:ext>
            </a:extLst>
          </p:cNvPr>
          <p:cNvSpPr txBox="1"/>
          <p:nvPr/>
        </p:nvSpPr>
        <p:spPr>
          <a:xfrm>
            <a:off x="9006346" y="3202557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78B832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2718-5061-430D-830D-5342758D71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691597"/>
            <a:ext cx="7267203" cy="3174687"/>
          </a:xfrm>
        </p:spPr>
        <p:txBody>
          <a:bodyPr anchor="ctr"/>
          <a:lstStyle>
            <a:lvl1pPr>
              <a:defRPr sz="5291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BCF9222-9F46-4201-80E3-146AF9C0DC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4787798"/>
            <a:ext cx="7267203" cy="923955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78B83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EEAD1-F448-4559-97A8-BE44046C8B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41378" y="5711753"/>
            <a:ext cx="7267203" cy="804269"/>
          </a:xfrm>
        </p:spPr>
        <p:txBody>
          <a:bodyPr/>
          <a:lstStyle>
            <a:lvl1pPr marL="0" indent="0">
              <a:buNone/>
              <a:defRPr>
                <a:solidFill>
                  <a:srgbClr val="9A9A9A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0481A-F620-447B-B641-31E6033648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E43C9-A025-40AE-8DA9-F82A1F2121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67CA3FAA-08FB-453A-AA72-7B4EB975B379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6A19DA0-1A4C-430B-B8C6-A1BC4992E9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9B547D3D-044C-48ED-96E0-78912647979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8575-55B1-44FD-96A3-B4153EF17C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B660D-0DD6-43DC-8B7A-525B93C428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59EA3-4D45-4482-BBC3-068DB79636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AD1C5-F3CD-4244-97E6-AF01DFFD83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69943086-0879-48FB-9A9C-53BAEFD5673F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7818CC-735F-4494-B7B1-8DE87F5C0A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11AD74-0E22-4A71-A14C-48CFA1CFB95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11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2A77A-2936-46DB-9134-BF65E6B4594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583110" y="691597"/>
            <a:ext cx="1825773" cy="5824426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F82B-042A-4A2A-9469-6859699A19E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2141378" y="691597"/>
            <a:ext cx="5199442" cy="582442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24F2D-4A9A-48C6-A7DF-8BBA2F1EAE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F418-A22A-4903-8D59-7983A698B2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F6B93796-1F5B-41F8-90FB-5E95BAF1F651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C3CE88-AF38-4D7D-99D4-BB6EF953F3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742406-4B3B-47BA-8148-21A3415BF38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64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1916-1F4C-4687-ABFD-17574FF81F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8AF3-2EC8-4F11-84D2-29ABAD8B86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41378" y="2351900"/>
            <a:ext cx="7267203" cy="41641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8AF93-43FF-44EC-9E31-71D43DCC04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21A3F-FC1F-4D18-A031-B198A07859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CA50BF6C-6623-4754-ADF3-E96D42D3B300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C541CF-9BD8-4571-9E48-A941726A63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ABCFE8-792E-4575-BFBB-3B77D24A0C8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03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5BC7-809C-489D-946E-C6A710D716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2286822"/>
            <a:ext cx="7267203" cy="1619082"/>
          </a:xfrm>
        </p:spPr>
        <p:txBody>
          <a:bodyPr anchor="b"/>
          <a:lstStyle>
            <a:lvl1pPr>
              <a:defRPr sz="4409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04760-68D9-4B09-BE08-10D3A6C6A2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41378" y="3947830"/>
            <a:ext cx="7267203" cy="948433"/>
          </a:xfrm>
        </p:spPr>
        <p:txBody>
          <a:bodyPr/>
          <a:lstStyle>
            <a:lvl1pPr marL="0" indent="0">
              <a:buNone/>
              <a:defRPr sz="2205">
                <a:solidFill>
                  <a:srgbClr val="9A9A9A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35974-50AC-4C73-AF20-997BAA5D05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934CE-8B8C-4F87-9B72-D2663D0805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E46A9830-3240-4B88-A708-88A3B5A3B489}"/>
              </a:ext>
            </a:extLst>
          </p:cNvPr>
          <p:cNvSpPr/>
          <p:nvPr/>
        </p:nvSpPr>
        <p:spPr>
          <a:xfrm flipV="1">
            <a:off x="64" y="3490511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13B32A-7EC3-4CD1-901D-0631674A98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3576062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57D6F5B0-B5AC-46C9-83BD-56561544075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1612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D818E8E0-21E3-4EE0-9234-E9D28AD5A1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7104-BA42-4B7E-A3C4-AA98BB2B27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41378" y="2355320"/>
            <a:ext cx="3525057" cy="4152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B1467-1053-48FA-A10E-457DC345710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884008" y="2355320"/>
            <a:ext cx="3524573" cy="4152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4E607-3A2D-4B46-841B-66B14770D5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897C8-A160-43B8-B844-6399C6957E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3551E465-BA5C-4920-8BEE-08CBC7231EF7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0AE3D8-6AE0-4DB4-9130-81B2A78E2E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3724FF-8B8E-4259-BE5F-57BE0997812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F32170FC-74CF-4D92-B1D3-046FECF9B6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F6074-C332-4C07-8ED0-EF873F01C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97390" y="2454441"/>
            <a:ext cx="316904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1AEF2-8930-4E79-AF77-3443852B4BA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2141378" y="3089666"/>
            <a:ext cx="3525057" cy="342345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279D8-AC18-49CB-8182-6F90A46E7A2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35522" y="2450884"/>
            <a:ext cx="316754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2974A-482C-45D2-82F0-699C6285026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880049" y="3086109"/>
            <a:ext cx="3523018" cy="342345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6AC09-D08A-42E9-98C5-6ED2C8FC29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02047-C8E9-4005-8743-7A8943FB6D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0D9C0B0-4E35-442D-9105-562F85E17BF4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3B34F3-272C-4FFA-AC02-1A15415868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8777CA-C2DF-4FB9-8B6E-87E6D12C15F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13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E6C5-B315-4E4C-A8DB-5A1B87EA77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47AC9-4CFE-4D1B-9832-6F5FF79202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E375C-F4D2-4D0E-A094-5DC1E4061C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9BEE27C4-38EB-4493-9B9E-8A14522F5A04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EE04ED1-12CD-4774-8610-B7D93D2AC9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1082B3-D9E2-40A0-A488-90A568D710F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56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C197E-4FF3-4D48-B7A6-6A63EF3CC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FC945-530A-453E-8A0E-D7D8C7EA0B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3CF87888-532D-4670-9A35-1A5C00E76B31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1360205-71BC-4BFB-A17B-A40901610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078FDB-C8A4-4EB0-8CAF-112E7F1A5FD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6625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28D9-6D82-4505-8E58-F429D9CA8A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491727"/>
            <a:ext cx="2898931" cy="1076203"/>
          </a:xfrm>
        </p:spPr>
        <p:txBody>
          <a:bodyPr anchor="b"/>
          <a:lstStyle>
            <a:lvl1pPr>
              <a:defRPr sz="2205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85696-D1E6-4BA1-9CB8-F9C4EA412B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29371" y="491727"/>
            <a:ext cx="4179210" cy="5968992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28604-A8CE-45E3-958C-E87B42FEF2D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141378" y="1762176"/>
            <a:ext cx="2898931" cy="4698543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0ACF4-66D9-4743-AFA6-58A183115A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C27F4-6E80-4453-8C07-E43B5DF10C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EDA73B86-F226-437E-A28A-E38AC14C245F}"/>
              </a:ext>
            </a:extLst>
          </p:cNvPr>
          <p:cNvSpPr/>
          <p:nvPr/>
        </p:nvSpPr>
        <p:spPr>
          <a:xfrm flipV="1">
            <a:off x="64" y="783960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65DB874-5AD6-48E9-A8AF-3CEFE5D540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28E824-9754-4EEF-8C1F-D06043E7FBE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52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3271-7ECA-4D03-B562-C6A3145DD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1378" y="5291769"/>
            <a:ext cx="7267203" cy="624727"/>
          </a:xfrm>
        </p:spPr>
        <p:txBody>
          <a:bodyPr anchor="b"/>
          <a:lstStyle>
            <a:lvl1pPr>
              <a:defRPr sz="2646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296A0-FC9E-465C-BA51-0D6EC310EBA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141378" y="699927"/>
            <a:ext cx="7267203" cy="4249390"/>
          </a:xfrm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EAF14-7301-400F-B1C1-2906EA41E8F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141378" y="5916497"/>
            <a:ext cx="7267203" cy="544223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C2672-67B8-450E-ADE5-DB0724170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F4A17-0B0C-4888-9922-08C716770C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E0FEA69C-83E1-4EC7-B907-504221B2D97C}"/>
              </a:ext>
            </a:extLst>
          </p:cNvPr>
          <p:cNvSpPr/>
          <p:nvPr/>
        </p:nvSpPr>
        <p:spPr>
          <a:xfrm flipV="1">
            <a:off x="64" y="5413092"/>
            <a:ext cx="1497494" cy="559978"/>
          </a:xfrm>
          <a:custGeom>
            <a:avLst/>
            <a:gdLst>
              <a:gd name="f0" fmla="val w"/>
              <a:gd name="f1" fmla="val h"/>
              <a:gd name="f2" fmla="val 0"/>
              <a:gd name="f3" fmla="val 7908"/>
              <a:gd name="f4" fmla="val 10000"/>
              <a:gd name="f5" fmla="val 4694"/>
              <a:gd name="f6" fmla="val 6575"/>
              <a:gd name="f7" fmla="val 188"/>
              <a:gd name="f8" fmla="val 6566"/>
              <a:gd name="f9" fmla="val 157"/>
              <a:gd name="f10" fmla="val 6555"/>
              <a:gd name="f11" fmla="val 125"/>
              <a:gd name="f12" fmla="val 6546"/>
              <a:gd name="f13" fmla="val 94"/>
              <a:gd name="f14" fmla="val 6519"/>
              <a:gd name="f15" fmla="val 6491"/>
              <a:gd name="f16" fmla="val 6463"/>
              <a:gd name="f17" fmla="val 5935"/>
              <a:gd name="f18" fmla="val 62"/>
              <a:gd name="f19" fmla="val 9952"/>
              <a:gd name="f20" fmla="val 9859"/>
              <a:gd name="f21" fmla="val 9764"/>
              <a:gd name="f22" fmla="val 5258"/>
              <a:gd name="f23" fmla="val 7963"/>
              <a:gd name="f24" fmla="val 5070"/>
              <a:gd name="f25" fmla="val 4883"/>
              <a:gd name="f26" fmla="*/ f0 1 7908"/>
              <a:gd name="f27" fmla="*/ f1 1 10000"/>
              <a:gd name="f28" fmla="+- f4 0 f2"/>
              <a:gd name="f29" fmla="+- f3 0 f2"/>
              <a:gd name="f30" fmla="*/ f29 1 7908"/>
              <a:gd name="f31" fmla="*/ f28 1 10000"/>
              <a:gd name="f32" fmla="*/ f2 1 f30"/>
              <a:gd name="f33" fmla="*/ f3 1 f30"/>
              <a:gd name="f34" fmla="*/ f2 1 f31"/>
              <a:gd name="f35" fmla="*/ f4 1 f31"/>
              <a:gd name="f36" fmla="*/ f32 f26 1"/>
              <a:gd name="f37" fmla="*/ f33 f26 1"/>
              <a:gd name="f38" fmla="*/ f35 f27 1"/>
              <a:gd name="f39" fmla="*/ f34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790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lnTo>
                  <a:pt x="f2" y="f4"/>
                </a:lnTo>
                <a:lnTo>
                  <a:pt x="f17" y="f19"/>
                </a:lnTo>
                <a:lnTo>
                  <a:pt x="f16" y="f19"/>
                </a:lnTo>
                <a:cubicBezTo>
                  <a:pt x="f15" y="f19"/>
                  <a:pt x="f14" y="f20"/>
                  <a:pt x="f12" y="f20"/>
                </a:cubicBezTo>
                <a:cubicBezTo>
                  <a:pt x="f12" y="f21"/>
                  <a:pt x="f6" y="f21"/>
                  <a:pt x="f6" y="f21"/>
                </a:cubicBezTo>
                <a:lnTo>
                  <a:pt x="f3" y="f22"/>
                </a:lnTo>
                <a:cubicBezTo>
                  <a:pt x="f23" y="f24"/>
                  <a:pt x="f23" y="f25"/>
                  <a:pt x="f3" y="f5"/>
                </a:cubicBezTo>
                <a:close/>
              </a:path>
            </a:pathLst>
          </a:custGeom>
          <a:solidFill>
            <a:srgbClr val="78B83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3C4CCAE-830A-44E6-A179-ED7AF9ABF5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63590" y="5492928"/>
            <a:ext cx="644898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239BF271-9680-40E9-A965-FCC06803AA8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47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99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>
            <a:extLst>
              <a:ext uri="{FF2B5EF4-FFF2-40B4-BE49-F238E27FC236}">
                <a16:creationId xmlns:a16="http://schemas.microsoft.com/office/drawing/2014/main" id="{A4F5DFF1-ED16-4C8A-BA71-6F8FFD23E5B2}"/>
              </a:ext>
            </a:extLst>
          </p:cNvPr>
          <p:cNvGrpSpPr/>
          <p:nvPr/>
        </p:nvGrpSpPr>
        <p:grpSpPr>
          <a:xfrm>
            <a:off x="0" y="251990"/>
            <a:ext cx="2184135" cy="7317860"/>
            <a:chOff x="0" y="251990"/>
            <a:chExt cx="2184135" cy="7317860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C71C4E11-7324-48DA-87B2-45283441E268}"/>
                </a:ext>
              </a:extLst>
            </p:cNvPr>
            <p:cNvSpPr/>
            <p:nvPr/>
          </p:nvSpPr>
          <p:spPr>
            <a:xfrm>
              <a:off x="0" y="2838507"/>
              <a:ext cx="77083" cy="690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+- f4 0 f2"/>
                <a:gd name="f26" fmla="+- f3 0 f2"/>
                <a:gd name="f27" fmla="*/ f26 1 22"/>
                <a:gd name="f28" fmla="*/ f25 1 136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A95711D4-24D8-457D-A808-4E0B790AB442}"/>
                </a:ext>
              </a:extLst>
            </p:cNvPr>
            <p:cNvSpPr/>
            <p:nvPr/>
          </p:nvSpPr>
          <p:spPr>
            <a:xfrm>
              <a:off x="98499" y="3479493"/>
              <a:ext cx="495357" cy="2559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+- f4 0 f2"/>
                <a:gd name="f38" fmla="+- f3 0 f2"/>
                <a:gd name="f39" fmla="*/ f38 1 140"/>
                <a:gd name="f40" fmla="*/ f37 1 504"/>
                <a:gd name="f41" fmla="*/ 0 1 f39"/>
                <a:gd name="f42" fmla="*/ f3 1 f39"/>
                <a:gd name="f43" fmla="*/ 0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20F3EB19-99E3-4D0F-8DF3-82FCB5C1FB74}"/>
                </a:ext>
              </a:extLst>
            </p:cNvPr>
            <p:cNvSpPr/>
            <p:nvPr/>
          </p:nvSpPr>
          <p:spPr>
            <a:xfrm>
              <a:off x="618125" y="6004371"/>
              <a:ext cx="466810" cy="156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+- f4 0 f2"/>
                <a:gd name="f35" fmla="+- f3 0 f2"/>
                <a:gd name="f36" fmla="*/ f35 1 132"/>
                <a:gd name="f37" fmla="*/ f34 1 308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B8E7679F-B005-4E1D-9438-28CAC491F0F3}"/>
                </a:ext>
              </a:extLst>
            </p:cNvPr>
            <p:cNvSpPr/>
            <p:nvPr/>
          </p:nvSpPr>
          <p:spPr>
            <a:xfrm>
              <a:off x="735186" y="7169234"/>
              <a:ext cx="131335" cy="400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+- f4 0 f2"/>
                <a:gd name="f15" fmla="+- f3 0 f2"/>
                <a:gd name="f16" fmla="*/ f15 1 37"/>
                <a:gd name="f17" fmla="*/ f14 1 7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ADAE3C0C-AC6C-494D-800E-C12B80B17F22}"/>
                </a:ext>
              </a:extLst>
            </p:cNvPr>
            <p:cNvSpPr/>
            <p:nvPr/>
          </p:nvSpPr>
          <p:spPr>
            <a:xfrm>
              <a:off x="77083" y="3528797"/>
              <a:ext cx="629546" cy="3669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+- f4 0 f2"/>
                <a:gd name="f60" fmla="+- f3 0 f2"/>
                <a:gd name="f61" fmla="*/ f60 1 178"/>
                <a:gd name="f62" fmla="*/ f59 1 722"/>
                <a:gd name="f63" fmla="*/ 0 1 f61"/>
                <a:gd name="f64" fmla="*/ f3 1 f61"/>
                <a:gd name="f65" fmla="*/ 0 1 f62"/>
                <a:gd name="f66" fmla="*/ f4 1 f62"/>
                <a:gd name="f67" fmla="*/ f63 f57 1"/>
                <a:gd name="f68" fmla="*/ f64 f57 1"/>
                <a:gd name="f69" fmla="*/ f66 f58 1"/>
                <a:gd name="f70" fmla="*/ f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1E766632-04CA-47C1-925C-87CEE630C1A6}"/>
                </a:ext>
              </a:extLst>
            </p:cNvPr>
            <p:cNvSpPr/>
            <p:nvPr/>
          </p:nvSpPr>
          <p:spPr>
            <a:xfrm>
              <a:off x="17126" y="251990"/>
              <a:ext cx="81372" cy="32275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+- f4 0 f2"/>
                <a:gd name="f39" fmla="+- f3 0 f2"/>
                <a:gd name="f40" fmla="*/ f39 1 23"/>
                <a:gd name="f41" fmla="*/ f38 1 635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27E297E8-127A-436A-BF45-7F1E6180144B}"/>
                </a:ext>
              </a:extLst>
            </p:cNvPr>
            <p:cNvSpPr/>
            <p:nvPr/>
          </p:nvSpPr>
          <p:spPr>
            <a:xfrm>
              <a:off x="59957" y="3245287"/>
              <a:ext cx="59957" cy="544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1D64E2B8-13D1-4958-ABB8-EA0DC8C71713}"/>
                </a:ext>
              </a:extLst>
            </p:cNvPr>
            <p:cNvSpPr/>
            <p:nvPr/>
          </p:nvSpPr>
          <p:spPr>
            <a:xfrm>
              <a:off x="589577" y="6039301"/>
              <a:ext cx="145609" cy="112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+- f4 0 f2"/>
                <a:gd name="f48" fmla="+- f3 0 f2"/>
                <a:gd name="f49" fmla="*/ f48 1 41"/>
                <a:gd name="f50" fmla="*/ f47 1 222"/>
                <a:gd name="f51" fmla="*/ 0 1 f49"/>
                <a:gd name="f52" fmla="*/ f3 1 f49"/>
                <a:gd name="f53" fmla="*/ 0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EC5A53D3-6782-4EF5-8580-377BF3D6250E}"/>
                </a:ext>
              </a:extLst>
            </p:cNvPr>
            <p:cNvSpPr/>
            <p:nvPr/>
          </p:nvSpPr>
          <p:spPr>
            <a:xfrm>
              <a:off x="593857" y="1542163"/>
              <a:ext cx="1590278" cy="44622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+- f4 0 f2"/>
                <a:gd name="f87" fmla="+- f3 0 f2"/>
                <a:gd name="f88" fmla="*/ f87 1 450"/>
                <a:gd name="f89" fmla="*/ f86 1 878"/>
                <a:gd name="f90" fmla="*/ 0 1 f88"/>
                <a:gd name="f91" fmla="*/ f3 1 f88"/>
                <a:gd name="f92" fmla="*/ 0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E5DDED1B-8C6B-4EAE-8232-A6A6251B857F}"/>
                </a:ext>
              </a:extLst>
            </p:cNvPr>
            <p:cNvSpPr/>
            <p:nvPr/>
          </p:nvSpPr>
          <p:spPr>
            <a:xfrm>
              <a:off x="706630" y="7197992"/>
              <a:ext cx="124193" cy="371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+- f4 0 f2"/>
                <a:gd name="f15" fmla="+- f3 0 f2"/>
                <a:gd name="f16" fmla="*/ f15 1 35"/>
                <a:gd name="f17" fmla="*/ f14 1 7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1752E4E-71A6-4858-A74B-EE765A20D297}"/>
                </a:ext>
              </a:extLst>
            </p:cNvPr>
            <p:cNvSpPr/>
            <p:nvPr/>
          </p:nvSpPr>
          <p:spPr>
            <a:xfrm>
              <a:off x="589577" y="5907819"/>
              <a:ext cx="28547" cy="24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+- f4 0 f2"/>
                <a:gd name="f25" fmla="+- f3 0 f2"/>
                <a:gd name="f26" fmla="*/ f25 1 8"/>
                <a:gd name="f27" fmla="*/ f24 1 48"/>
                <a:gd name="f28" fmla="*/ 0 1 f26"/>
                <a:gd name="f29" fmla="*/ f3 1 f26"/>
                <a:gd name="f30" fmla="*/ 0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8F0F6D32-65F1-42C8-940E-EBED5E20332C}"/>
                </a:ext>
              </a:extLst>
            </p:cNvPr>
            <p:cNvSpPr/>
            <p:nvPr/>
          </p:nvSpPr>
          <p:spPr>
            <a:xfrm>
              <a:off x="650961" y="6883667"/>
              <a:ext cx="182724" cy="686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+- f4 0 f2"/>
                <a:gd name="f35" fmla="+- f3 0 f2"/>
                <a:gd name="f36" fmla="*/ f35 1 52"/>
                <a:gd name="f37" fmla="*/ f34 1 135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5" name="Group 48">
            <a:extLst>
              <a:ext uri="{FF2B5EF4-FFF2-40B4-BE49-F238E27FC236}">
                <a16:creationId xmlns:a16="http://schemas.microsoft.com/office/drawing/2014/main" id="{96DF22E7-089C-4C9A-94B4-96132328413A}"/>
              </a:ext>
            </a:extLst>
          </p:cNvPr>
          <p:cNvGrpSpPr/>
          <p:nvPr/>
        </p:nvGrpSpPr>
        <p:grpSpPr>
          <a:xfrm>
            <a:off x="22512" y="310"/>
            <a:ext cx="2152251" cy="7554133"/>
            <a:chOff x="22512" y="310"/>
            <a:chExt cx="2152251" cy="7554133"/>
          </a:xfrm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80AF7A87-6396-408D-ABFD-C45EF6DE2E3B}"/>
                </a:ext>
              </a:extLst>
            </p:cNvPr>
            <p:cNvSpPr/>
            <p:nvPr/>
          </p:nvSpPr>
          <p:spPr>
            <a:xfrm>
              <a:off x="22512" y="310"/>
              <a:ext cx="451448" cy="4851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"/>
                <a:gd name="f4" fmla="val 920"/>
                <a:gd name="f5" fmla="val 7"/>
                <a:gd name="f6" fmla="val 210"/>
                <a:gd name="f7" fmla="val 11"/>
                <a:gd name="f8" fmla="val 288"/>
                <a:gd name="f9" fmla="val 17"/>
                <a:gd name="f10" fmla="val 367"/>
                <a:gd name="f11" fmla="val 26"/>
                <a:gd name="f12" fmla="val 445"/>
                <a:gd name="f13" fmla="val 34"/>
                <a:gd name="f14" fmla="val 523"/>
                <a:gd name="f15" fmla="val 44"/>
                <a:gd name="f16" fmla="val 601"/>
                <a:gd name="f17" fmla="val 57"/>
                <a:gd name="f18" fmla="val 679"/>
                <a:gd name="f19" fmla="val 69"/>
                <a:gd name="f20" fmla="val 757"/>
                <a:gd name="f21" fmla="val 84"/>
                <a:gd name="f22" fmla="val 834"/>
                <a:gd name="f23" fmla="val 101"/>
                <a:gd name="f24" fmla="val 911"/>
                <a:gd name="f25" fmla="val 102"/>
                <a:gd name="f26" fmla="val 914"/>
                <a:gd name="f27" fmla="val 917"/>
                <a:gd name="f28" fmla="val 905"/>
                <a:gd name="f29" fmla="val 100"/>
                <a:gd name="f30" fmla="val 889"/>
                <a:gd name="f31" fmla="val 99"/>
                <a:gd name="f32" fmla="val 874"/>
                <a:gd name="f33" fmla="val 871"/>
                <a:gd name="f34" fmla="val 868"/>
                <a:gd name="f35" fmla="val 866"/>
                <a:gd name="f36" fmla="val 85"/>
                <a:gd name="f37" fmla="val 803"/>
                <a:gd name="f38" fmla="val 73"/>
                <a:gd name="f39" fmla="val 741"/>
                <a:gd name="f40" fmla="val 63"/>
                <a:gd name="f41" fmla="val 678"/>
                <a:gd name="f42" fmla="val 50"/>
                <a:gd name="f43" fmla="val 600"/>
                <a:gd name="f44" fmla="val 39"/>
                <a:gd name="f45" fmla="val 30"/>
                <a:gd name="f46" fmla="val 444"/>
                <a:gd name="f47" fmla="val 21"/>
                <a:gd name="f48" fmla="val 366"/>
                <a:gd name="f49" fmla="val 14"/>
                <a:gd name="f50" fmla="val 9"/>
                <a:gd name="f51" fmla="val 209"/>
                <a:gd name="f52" fmla="val 170"/>
                <a:gd name="f53" fmla="val 5"/>
                <a:gd name="f54" fmla="val 131"/>
                <a:gd name="f55" fmla="val 3"/>
                <a:gd name="f56" fmla="val 92"/>
                <a:gd name="f57" fmla="val 2"/>
                <a:gd name="f58" fmla="val 61"/>
                <a:gd name="f59" fmla="val 1"/>
                <a:gd name="f60" fmla="val 31"/>
                <a:gd name="f61" fmla="val 4"/>
                <a:gd name="f62" fmla="*/ f0 1 103"/>
                <a:gd name="f63" fmla="*/ f1 1 920"/>
                <a:gd name="f64" fmla="+- f4 0 f2"/>
                <a:gd name="f65" fmla="+- f3 0 f2"/>
                <a:gd name="f66" fmla="*/ f65 1 103"/>
                <a:gd name="f67" fmla="*/ f64 1 920"/>
                <a:gd name="f68" fmla="*/ 0 1 f66"/>
                <a:gd name="f69" fmla="*/ f3 1 f66"/>
                <a:gd name="f70" fmla="*/ 0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03" h="9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3" y="f27"/>
                    <a:pt x="f3" y="f4"/>
                  </a:cubicBezTo>
                  <a:cubicBezTo>
                    <a:pt x="f25" y="f28"/>
                    <a:pt x="f29" y="f30"/>
                    <a:pt x="f31" y="f32"/>
                  </a:cubicBezTo>
                  <a:cubicBezTo>
                    <a:pt x="f31" y="f33"/>
                    <a:pt x="f31" y="f34"/>
                    <a:pt x="f31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14"/>
                    <a:pt x="f45" y="f46"/>
                  </a:cubicBezTo>
                  <a:cubicBezTo>
                    <a:pt x="f47" y="f48"/>
                    <a:pt x="f49" y="f8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59" y="f2"/>
                  </a:cubicBezTo>
                  <a:cubicBezTo>
                    <a:pt x="f2" y="f2"/>
                    <a:pt x="f2" y="f2"/>
                    <a:pt x="f2" y="f2"/>
                  </a:cubicBezTo>
                  <a:cubicBezTo>
                    <a:pt x="f2" y="f60"/>
                    <a:pt x="f59" y="f58"/>
                    <a:pt x="f59" y="f56"/>
                  </a:cubicBezTo>
                  <a:cubicBezTo>
                    <a:pt x="f55" y="f54"/>
                    <a:pt x="f61" y="f52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FC3D7548-D430-4737-BF9B-D873A64C6B72}"/>
                </a:ext>
              </a:extLst>
            </p:cNvPr>
            <p:cNvSpPr/>
            <p:nvPr/>
          </p:nvSpPr>
          <p:spPr>
            <a:xfrm>
              <a:off x="500204" y="4758116"/>
              <a:ext cx="386708" cy="1742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"/>
                <a:gd name="f4" fmla="val 330"/>
                <a:gd name="f5" fmla="val 53"/>
                <a:gd name="f6" fmla="val 229"/>
                <a:gd name="f7" fmla="val 64"/>
                <a:gd name="f8" fmla="val 263"/>
                <a:gd name="f9" fmla="val 75"/>
                <a:gd name="f10" fmla="val 297"/>
                <a:gd name="f11" fmla="val 323"/>
                <a:gd name="f12" fmla="val 315"/>
                <a:gd name="f13" fmla="val 308"/>
                <a:gd name="f14" fmla="val 307"/>
                <a:gd name="f15" fmla="val 305"/>
                <a:gd name="f16" fmla="val 304"/>
                <a:gd name="f17" fmla="val 79"/>
                <a:gd name="f18" fmla="val 278"/>
                <a:gd name="f19" fmla="val 70"/>
                <a:gd name="f20" fmla="val 252"/>
                <a:gd name="f21" fmla="val 62"/>
                <a:gd name="f22" fmla="val 226"/>
                <a:gd name="f23" fmla="val 38"/>
                <a:gd name="f24" fmla="val 152"/>
                <a:gd name="f25" fmla="val 17"/>
                <a:gd name="f26" fmla="val 76"/>
                <a:gd name="f27" fmla="val 2"/>
                <a:gd name="f28" fmla="val 21"/>
                <a:gd name="f29" fmla="val 4"/>
                <a:gd name="f30" fmla="val 42"/>
                <a:gd name="f31" fmla="val 7"/>
                <a:gd name="f32" fmla="val 63"/>
                <a:gd name="f33" fmla="val 119"/>
                <a:gd name="f34" fmla="val 36"/>
                <a:gd name="f35" fmla="val 174"/>
                <a:gd name="f36" fmla="*/ f0 1 88"/>
                <a:gd name="f37" fmla="*/ f1 1 330"/>
                <a:gd name="f38" fmla="+- f4 0 f2"/>
                <a:gd name="f39" fmla="+- f3 0 f2"/>
                <a:gd name="f40" fmla="*/ f39 1 88"/>
                <a:gd name="f41" fmla="*/ f38 1 330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8" h="330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3" y="f11"/>
                    <a:pt x="f3" y="f12"/>
                    <a:pt x="f3" y="f13"/>
                  </a:cubicBezTo>
                  <a:cubicBezTo>
                    <a:pt x="f3" y="f14"/>
                    <a:pt x="f3" y="f15"/>
                    <a:pt x="f3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8" y="f33"/>
                    <a:pt x="f34" y="f35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0947F8D1-0D54-4B47-831C-58DC5874D5BF}"/>
                </a:ext>
              </a:extLst>
            </p:cNvPr>
            <p:cNvSpPr/>
            <p:nvPr/>
          </p:nvSpPr>
          <p:spPr>
            <a:xfrm>
              <a:off x="916658" y="6462521"/>
              <a:ext cx="393704" cy="1091921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"/>
                <a:gd name="f5" fmla="val 207"/>
                <a:gd name="f6" fmla="val 6"/>
                <a:gd name="f7" fmla="val 15"/>
                <a:gd name="f8" fmla="val 4"/>
                <a:gd name="f9" fmla="val 10"/>
                <a:gd name="f10" fmla="val 2"/>
                <a:gd name="f11" fmla="val 5"/>
                <a:gd name="f12" fmla="val 9"/>
                <a:gd name="f13" fmla="val 19"/>
                <a:gd name="f14" fmla="val 1"/>
                <a:gd name="f15" fmla="val 29"/>
                <a:gd name="f16" fmla="val 14"/>
                <a:gd name="f17" fmla="val 62"/>
                <a:gd name="f18" fmla="val 27"/>
                <a:gd name="f19" fmla="val 95"/>
                <a:gd name="f20" fmla="val 42"/>
                <a:gd name="f21" fmla="val 127"/>
                <a:gd name="f22" fmla="val 54"/>
                <a:gd name="f23" fmla="val 154"/>
                <a:gd name="f24" fmla="val 67"/>
                <a:gd name="f25" fmla="val 181"/>
                <a:gd name="f26" fmla="val 80"/>
                <a:gd name="f27" fmla="val 76"/>
                <a:gd name="f28" fmla="val 63"/>
                <a:gd name="f29" fmla="val 152"/>
                <a:gd name="f30" fmla="val 50"/>
                <a:gd name="f31" fmla="val 123"/>
                <a:gd name="f32" fmla="val 34"/>
                <a:gd name="f33" fmla="val 88"/>
                <a:gd name="f34" fmla="val 20"/>
                <a:gd name="f35" fmla="val 51"/>
                <a:gd name="f36" fmla="*/ f1 1 90"/>
                <a:gd name="f37" fmla="*/ f2 1 207"/>
                <a:gd name="f38" fmla="+- f5 0 f3"/>
                <a:gd name="f39" fmla="+- f4 0 f3"/>
                <a:gd name="f40" fmla="*/ f39 1 90"/>
                <a:gd name="f41" fmla="*/ f38 1 207"/>
                <a:gd name="f42" fmla="*/ 0 1 f40"/>
                <a:gd name="f43" fmla="*/ f4 1 f40"/>
                <a:gd name="f44" fmla="*/ 0 1 f41"/>
                <a:gd name="f45" fmla="*/ f5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90" h="207">
                  <a:moveTo>
                    <a:pt x="f6" y="f7"/>
                  </a:moveTo>
                  <a:cubicBezTo>
                    <a:pt x="f8" y="f9"/>
                    <a:pt x="f10" y="f11"/>
                    <a:pt x="f3" y="f3"/>
                  </a:cubicBezTo>
                  <a:cubicBezTo>
                    <a:pt x="f3" y="f12"/>
                    <a:pt x="f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4" y="f5"/>
                    <a:pt x="f4" y="f5"/>
                    <a:pt x="f4" y="f5"/>
                  </a:cubicBezTo>
                  <a:cubicBezTo>
                    <a:pt x="f27" y="f0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4E4E8BAD-DBE7-4663-9B7E-99F707712946}"/>
                </a:ext>
              </a:extLst>
            </p:cNvPr>
            <p:cNvSpPr/>
            <p:nvPr/>
          </p:nvSpPr>
          <p:spPr>
            <a:xfrm>
              <a:off x="473960" y="4810914"/>
              <a:ext cx="503944" cy="24647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467"/>
                <a:gd name="f5" fmla="val 101"/>
                <a:gd name="f6" fmla="val 409"/>
                <a:gd name="f7" fmla="val 93"/>
                <a:gd name="f8" fmla="val 388"/>
                <a:gd name="f9" fmla="val 85"/>
                <a:gd name="f10" fmla="val 366"/>
                <a:gd name="f11" fmla="val 78"/>
                <a:gd name="f12" fmla="val 344"/>
                <a:gd name="f13" fmla="val 57"/>
                <a:gd name="f14" fmla="val 281"/>
                <a:gd name="f15" fmla="val 41"/>
                <a:gd name="f16" fmla="val 216"/>
                <a:gd name="f17" fmla="val 29"/>
                <a:gd name="f18" fmla="val 151"/>
                <a:gd name="f19" fmla="val 22"/>
                <a:gd name="f20" fmla="val 119"/>
                <a:gd name="f21" fmla="val 17"/>
                <a:gd name="f22" fmla="val 86"/>
                <a:gd name="f23" fmla="val 13"/>
                <a:gd name="f24" fmla="val 53"/>
                <a:gd name="f25" fmla="val 9"/>
                <a:gd name="f26" fmla="val 35"/>
                <a:gd name="f27" fmla="val 4"/>
                <a:gd name="f28" fmla="val 18"/>
                <a:gd name="f29" fmla="val 5"/>
                <a:gd name="f30" fmla="val 51"/>
                <a:gd name="f31" fmla="val 12"/>
                <a:gd name="f32" fmla="val 102"/>
                <a:gd name="f33" fmla="val 21"/>
                <a:gd name="f34" fmla="val 152"/>
                <a:gd name="f35" fmla="val 33"/>
                <a:gd name="f36" fmla="val 218"/>
                <a:gd name="f37" fmla="val 49"/>
                <a:gd name="f38" fmla="val 283"/>
                <a:gd name="f39" fmla="val 69"/>
                <a:gd name="f40" fmla="val 347"/>
                <a:gd name="f41" fmla="val 79"/>
                <a:gd name="f42" fmla="val 378"/>
                <a:gd name="f43" fmla="val 90"/>
                <a:gd name="f44" fmla="val 410"/>
                <a:gd name="f45" fmla="val 103"/>
                <a:gd name="f46" fmla="val 441"/>
                <a:gd name="f47" fmla="val 107"/>
                <a:gd name="f48" fmla="val 449"/>
                <a:gd name="f49" fmla="val 111"/>
                <a:gd name="f50" fmla="val 458"/>
                <a:gd name="f51" fmla="val 114"/>
                <a:gd name="f52" fmla="val 464"/>
                <a:gd name="f53" fmla="val 113"/>
                <a:gd name="f54" fmla="val 461"/>
                <a:gd name="f55" fmla="val 112"/>
                <a:gd name="f56" fmla="val 108"/>
                <a:gd name="f57" fmla="val 442"/>
                <a:gd name="f58" fmla="val 104"/>
                <a:gd name="f59" fmla="val 425"/>
                <a:gd name="f60" fmla="*/ f0 1 115"/>
                <a:gd name="f61" fmla="*/ f1 1 467"/>
                <a:gd name="f62" fmla="+- f4 0 f2"/>
                <a:gd name="f63" fmla="+- f3 0 f2"/>
                <a:gd name="f64" fmla="*/ f63 1 115"/>
                <a:gd name="f65" fmla="*/ f62 1 467"/>
                <a:gd name="f66" fmla="*/ 0 1 f64"/>
                <a:gd name="f67" fmla="*/ f3 1 f64"/>
                <a:gd name="f68" fmla="*/ 0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5" h="4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" y="f4"/>
                  </a:cubicBezTo>
                  <a:cubicBezTo>
                    <a:pt x="f51" y="f52"/>
                    <a:pt x="f53" y="f54"/>
                    <a:pt x="f55" y="f50"/>
                  </a:cubicBezTo>
                  <a:cubicBezTo>
                    <a:pt x="f56" y="f57"/>
                    <a:pt x="f58" y="f59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8FD03295-8708-4FE9-9B8C-77FD9B008AB4}"/>
                </a:ext>
              </a:extLst>
            </p:cNvPr>
            <p:cNvSpPr/>
            <p:nvPr/>
          </p:nvSpPr>
          <p:spPr>
            <a:xfrm>
              <a:off x="424967" y="1421105"/>
              <a:ext cx="159233" cy="3337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"/>
                <a:gd name="f4" fmla="val 633"/>
                <a:gd name="f5" fmla="val 17"/>
                <a:gd name="f6" fmla="val 15"/>
                <a:gd name="f7" fmla="val 621"/>
                <a:gd name="f8" fmla="val 14"/>
                <a:gd name="f9" fmla="val 609"/>
                <a:gd name="f10" fmla="val 13"/>
                <a:gd name="f11" fmla="val 597"/>
                <a:gd name="f12" fmla="val 8"/>
                <a:gd name="f13" fmla="val 530"/>
                <a:gd name="f14" fmla="val 5"/>
                <a:gd name="f15" fmla="val 464"/>
                <a:gd name="f16" fmla="val 398"/>
                <a:gd name="f17" fmla="val 331"/>
                <a:gd name="f18" fmla="val 265"/>
                <a:gd name="f19" fmla="val 198"/>
                <a:gd name="f20" fmla="val 165"/>
                <a:gd name="f21" fmla="val 18"/>
                <a:gd name="f22" fmla="val 132"/>
                <a:gd name="f23" fmla="val 22"/>
                <a:gd name="f24" fmla="val 99"/>
                <a:gd name="f25" fmla="val 26"/>
                <a:gd name="f26" fmla="val 66"/>
                <a:gd name="f27" fmla="val 30"/>
                <a:gd name="f28" fmla="val 33"/>
                <a:gd name="f29" fmla="val 35"/>
                <a:gd name="f30" fmla="val 29"/>
                <a:gd name="f31" fmla="val 24"/>
                <a:gd name="f32" fmla="val 20"/>
                <a:gd name="f33" fmla="val 16"/>
                <a:gd name="f34" fmla="val 10"/>
                <a:gd name="f35" fmla="val 4"/>
                <a:gd name="f36" fmla="val 264"/>
                <a:gd name="f37" fmla="val 1"/>
                <a:gd name="f38" fmla="val 461"/>
                <a:gd name="f39" fmla="val 2"/>
                <a:gd name="f40" fmla="val 525"/>
                <a:gd name="f41" fmla="val 7"/>
                <a:gd name="f42" fmla="val 589"/>
                <a:gd name="f43" fmla="val 603"/>
                <a:gd name="f44" fmla="val 618"/>
                <a:gd name="f45" fmla="val 632"/>
                <a:gd name="f46" fmla="*/ f0 1 36"/>
                <a:gd name="f47" fmla="*/ f1 1 633"/>
                <a:gd name="f48" fmla="+- f4 0 f2"/>
                <a:gd name="f49" fmla="+- f3 0 f2"/>
                <a:gd name="f50" fmla="*/ f49 1 36"/>
                <a:gd name="f51" fmla="*/ f48 1 633"/>
                <a:gd name="f52" fmla="*/ 0 1 f50"/>
                <a:gd name="f53" fmla="*/ f3 1 f50"/>
                <a:gd name="f54" fmla="*/ 0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6" h="633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"/>
                  </a:cubicBezTo>
                  <a:cubicBezTo>
                    <a:pt x="f29" y="f2"/>
                    <a:pt x="f29" y="f2"/>
                    <a:pt x="f29" y="f2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33" y="f22"/>
                    <a:pt x="f10" y="f20"/>
                    <a:pt x="f34" y="f19"/>
                  </a:cubicBezTo>
                  <a:cubicBezTo>
                    <a:pt x="f35" y="f36"/>
                    <a:pt x="f37" y="f17"/>
                    <a:pt x="f37" y="f16"/>
                  </a:cubicBezTo>
                  <a:cubicBezTo>
                    <a:pt x="f2" y="f38"/>
                    <a:pt x="f39" y="f40"/>
                    <a:pt x="f41" y="f42"/>
                  </a:cubicBezTo>
                  <a:cubicBezTo>
                    <a:pt x="f34" y="f43"/>
                    <a:pt x="f10" y="f44"/>
                    <a:pt x="f33" y="f45"/>
                  </a:cubicBezTo>
                  <a:cubicBezTo>
                    <a:pt x="f33" y="f45"/>
                    <a:pt x="f5" y="f4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584867E4-39F9-4089-AE30-5F9841013387}"/>
                </a:ext>
              </a:extLst>
            </p:cNvPr>
            <p:cNvSpPr/>
            <p:nvPr/>
          </p:nvSpPr>
          <p:spPr>
            <a:xfrm>
              <a:off x="1012899" y="7243977"/>
              <a:ext cx="122483" cy="3104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"/>
                <a:gd name="f4" fmla="val 59"/>
                <a:gd name="f5" fmla="val 22"/>
                <a:gd name="f6" fmla="val 18"/>
                <a:gd name="f7" fmla="val 40"/>
                <a:gd name="f8" fmla="val 9"/>
                <a:gd name="f9" fmla="val 20"/>
                <a:gd name="f10" fmla="val 6"/>
                <a:gd name="f11" fmla="val 13"/>
                <a:gd name="f12" fmla="*/ f0 1 28"/>
                <a:gd name="f13" fmla="*/ f1 1 59"/>
                <a:gd name="f14" fmla="+- f4 0 f2"/>
                <a:gd name="f15" fmla="+- f3 0 f2"/>
                <a:gd name="f16" fmla="*/ f15 1 28"/>
                <a:gd name="f17" fmla="*/ f14 1 5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" h="5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95B235A4-870C-4B00-83DE-80AF5DC509C5}"/>
                </a:ext>
              </a:extLst>
            </p:cNvPr>
            <p:cNvSpPr/>
            <p:nvPr/>
          </p:nvSpPr>
          <p:spPr>
            <a:xfrm>
              <a:off x="456459" y="4527898"/>
              <a:ext cx="75245" cy="5639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4"/>
                <a:gd name="f6" fmla="val 54"/>
                <a:gd name="f7" fmla="val 8"/>
                <a:gd name="f8" fmla="val 72"/>
                <a:gd name="f9" fmla="val 13"/>
                <a:gd name="f10" fmla="val 89"/>
                <a:gd name="f11" fmla="val 14"/>
                <a:gd name="f12" fmla="val 86"/>
                <a:gd name="f13" fmla="val 12"/>
                <a:gd name="f14" fmla="val 65"/>
                <a:gd name="f15" fmla="val 10"/>
                <a:gd name="f16" fmla="val 44"/>
                <a:gd name="f17" fmla="val 9"/>
                <a:gd name="f18" fmla="val 43"/>
                <a:gd name="f19" fmla="val 6"/>
                <a:gd name="f20" fmla="val 29"/>
                <a:gd name="f21" fmla="val 3"/>
                <a:gd name="f22" fmla="val 2"/>
                <a:gd name="f23" fmla="val 5"/>
                <a:gd name="f24" fmla="val 1"/>
                <a:gd name="f25" fmla="val 23"/>
                <a:gd name="f26" fmla="val 39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6"/>
                    <a:pt x="f17" y="f18"/>
                    <a:pt x="f17" y="f18"/>
                  </a:cubicBezTo>
                  <a:cubicBezTo>
                    <a:pt x="f19" y="f20"/>
                    <a:pt x="f21" y="f11"/>
                    <a:pt x="f2" y="f2"/>
                  </a:cubicBezTo>
                  <a:cubicBezTo>
                    <a:pt x="f2" y="f22"/>
                    <a:pt x="f2" y="f23"/>
                    <a:pt x="f2" y="f7"/>
                  </a:cubicBezTo>
                  <a:cubicBezTo>
                    <a:pt x="f24" y="f25"/>
                    <a:pt x="f21" y="f26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CC04EB50-EE3A-4387-ABC3-668E5A1557C8}"/>
                </a:ext>
              </a:extLst>
            </p:cNvPr>
            <p:cNvSpPr/>
            <p:nvPr/>
          </p:nvSpPr>
          <p:spPr>
            <a:xfrm>
              <a:off x="886913" y="3467660"/>
              <a:ext cx="1287850" cy="299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"/>
                <a:gd name="f4" fmla="val 568"/>
                <a:gd name="f5" fmla="val 8"/>
                <a:gd name="f6" fmla="val 553"/>
                <a:gd name="f7" fmla="val 9"/>
                <a:gd name="f8" fmla="val 501"/>
                <a:gd name="f9" fmla="val 19"/>
                <a:gd name="f10" fmla="val 448"/>
                <a:gd name="f11" fmla="val 35"/>
                <a:gd name="f12" fmla="val 397"/>
                <a:gd name="f13" fmla="val 51"/>
                <a:gd name="f14" fmla="val 347"/>
                <a:gd name="f15" fmla="val 73"/>
                <a:gd name="f16" fmla="val 298"/>
                <a:gd name="f17" fmla="val 99"/>
                <a:gd name="f18" fmla="val 252"/>
                <a:gd name="f19" fmla="val 124"/>
                <a:gd name="f20" fmla="val 205"/>
                <a:gd name="f21" fmla="val 154"/>
                <a:gd name="f22" fmla="val 161"/>
                <a:gd name="f23" fmla="val 187"/>
                <a:gd name="f24" fmla="val 119"/>
                <a:gd name="f25" fmla="val 203"/>
                <a:gd name="f26" fmla="val 98"/>
                <a:gd name="f27" fmla="val 220"/>
                <a:gd name="f28" fmla="val 77"/>
                <a:gd name="f29" fmla="val 238"/>
                <a:gd name="f30" fmla="val 58"/>
                <a:gd name="f31" fmla="val 247"/>
                <a:gd name="f32" fmla="val 48"/>
                <a:gd name="f33" fmla="val 256"/>
                <a:gd name="f34" fmla="val 38"/>
                <a:gd name="f35" fmla="val 265"/>
                <a:gd name="f36" fmla="val 28"/>
                <a:gd name="f37" fmla="val 274"/>
                <a:gd name="f38" fmla="val 284"/>
                <a:gd name="f39" fmla="val 293"/>
                <a:gd name="f40" fmla="val 283"/>
                <a:gd name="f41" fmla="val 273"/>
                <a:gd name="f42" fmla="val 18"/>
                <a:gd name="f43" fmla="val 264"/>
                <a:gd name="f44" fmla="val 27"/>
                <a:gd name="f45" fmla="val 255"/>
                <a:gd name="f46" fmla="val 37"/>
                <a:gd name="f47" fmla="val 246"/>
                <a:gd name="f48" fmla="val 47"/>
                <a:gd name="f49" fmla="val 237"/>
                <a:gd name="f50" fmla="val 56"/>
                <a:gd name="f51" fmla="val 218"/>
                <a:gd name="f52" fmla="val 76"/>
                <a:gd name="f53" fmla="val 201"/>
                <a:gd name="f54" fmla="val 96"/>
                <a:gd name="f55" fmla="val 185"/>
                <a:gd name="f56" fmla="val 117"/>
                <a:gd name="f57" fmla="val 151"/>
                <a:gd name="f58" fmla="val 159"/>
                <a:gd name="f59" fmla="val 121"/>
                <a:gd name="f60" fmla="val 95"/>
                <a:gd name="f61" fmla="val 249"/>
                <a:gd name="f62" fmla="val 68"/>
                <a:gd name="f63" fmla="val 296"/>
                <a:gd name="f64" fmla="val 46"/>
                <a:gd name="f65" fmla="val 345"/>
                <a:gd name="f66" fmla="val 30"/>
                <a:gd name="f67" fmla="val 396"/>
                <a:gd name="f68" fmla="val 13"/>
                <a:gd name="f69" fmla="val 445"/>
                <a:gd name="f70" fmla="val 3"/>
                <a:gd name="f71" fmla="val 497"/>
                <a:gd name="f72" fmla="val 549"/>
                <a:gd name="f73" fmla="val 555"/>
                <a:gd name="f74" fmla="val 5"/>
                <a:gd name="f75" fmla="val 561"/>
                <a:gd name="f76" fmla="val 7"/>
                <a:gd name="f77" fmla="val 563"/>
                <a:gd name="f78" fmla="val 558"/>
                <a:gd name="f79" fmla="*/ f0 1 294"/>
                <a:gd name="f80" fmla="*/ f1 1 568"/>
                <a:gd name="f81" fmla="+- f4 0 f2"/>
                <a:gd name="f82" fmla="+- f3 0 f2"/>
                <a:gd name="f83" fmla="*/ f82 1 294"/>
                <a:gd name="f84" fmla="*/ f81 1 568"/>
                <a:gd name="f85" fmla="*/ 0 1 f83"/>
                <a:gd name="f86" fmla="*/ f3 1 f83"/>
                <a:gd name="f87" fmla="*/ 0 1 f84"/>
                <a:gd name="f88" fmla="*/ f4 1 f84"/>
                <a:gd name="f89" fmla="*/ f85 f79 1"/>
                <a:gd name="f90" fmla="*/ f86 f79 1"/>
                <a:gd name="f91" fmla="*/ f88 f80 1"/>
                <a:gd name="f92" fmla="*/ f8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294" h="56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9"/>
                    <a:pt x="f38" y="f7"/>
                    <a:pt x="f3" y="f2"/>
                  </a:cubicBezTo>
                  <a:cubicBezTo>
                    <a:pt x="f39" y="f2"/>
                    <a:pt x="f39" y="f2"/>
                    <a:pt x="f39" y="f2"/>
                  </a:cubicBezTo>
                  <a:cubicBezTo>
                    <a:pt x="f40" y="f7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5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2" y="f72"/>
                  </a:cubicBezTo>
                  <a:cubicBezTo>
                    <a:pt x="f70" y="f73"/>
                    <a:pt x="f74" y="f75"/>
                    <a:pt x="f76" y="f4"/>
                  </a:cubicBezTo>
                  <a:cubicBezTo>
                    <a:pt x="f76" y="f77"/>
                    <a:pt x="f76" y="f78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7F5CE2BE-39AE-40BF-A0DC-E48E7FF8C386}"/>
                </a:ext>
              </a:extLst>
            </p:cNvPr>
            <p:cNvSpPr/>
            <p:nvPr/>
          </p:nvSpPr>
          <p:spPr>
            <a:xfrm>
              <a:off x="977895" y="7275652"/>
              <a:ext cx="110240" cy="278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53"/>
                <a:gd name="f5" fmla="val 5"/>
                <a:gd name="f6" fmla="val 18"/>
                <a:gd name="f7" fmla="val 12"/>
                <a:gd name="f8" fmla="val 36"/>
                <a:gd name="f9" fmla="val 19"/>
                <a:gd name="f10" fmla="val 16"/>
                <a:gd name="f11" fmla="val 8"/>
                <a:gd name="f12" fmla="*/ f0 1 25"/>
                <a:gd name="f13" fmla="*/ f1 1 53"/>
                <a:gd name="f14" fmla="+- f4 0 f2"/>
                <a:gd name="f15" fmla="+- f3 0 f2"/>
                <a:gd name="f16" fmla="*/ f15 1 25"/>
                <a:gd name="f17" fmla="*/ f14 1 5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5" h="5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72795240-F529-40F7-90CE-A6247C436A9F}"/>
                </a:ext>
              </a:extLst>
            </p:cNvPr>
            <p:cNvSpPr/>
            <p:nvPr/>
          </p:nvSpPr>
          <p:spPr>
            <a:xfrm>
              <a:off x="886913" y="6500533"/>
              <a:ext cx="125986" cy="743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"/>
                <a:gd name="f4" fmla="val 141"/>
                <a:gd name="f5" fmla="val 30"/>
                <a:gd name="f6" fmla="val 2"/>
                <a:gd name="f7" fmla="val 60"/>
                <a:gd name="f8" fmla="val 7"/>
                <a:gd name="f9" fmla="val 89"/>
                <a:gd name="f10" fmla="val 11"/>
                <a:gd name="f11" fmla="val 98"/>
                <a:gd name="f12" fmla="val 14"/>
                <a:gd name="f13" fmla="val 108"/>
                <a:gd name="f14" fmla="val 18"/>
                <a:gd name="f15" fmla="val 117"/>
                <a:gd name="f16" fmla="val 22"/>
                <a:gd name="f17" fmla="val 125"/>
                <a:gd name="f18" fmla="val 25"/>
                <a:gd name="f19" fmla="val 133"/>
                <a:gd name="f20" fmla="val 28"/>
                <a:gd name="f21" fmla="val 139"/>
                <a:gd name="f22" fmla="val 137"/>
                <a:gd name="f23" fmla="val 27"/>
                <a:gd name="f24" fmla="val 135"/>
                <a:gd name="f25" fmla="val 16"/>
                <a:gd name="f26" fmla="val 10"/>
                <a:gd name="f27" fmla="val 8"/>
                <a:gd name="f28" fmla="val 5"/>
                <a:gd name="f29" fmla="val 15"/>
                <a:gd name="f30" fmla="val 4"/>
                <a:gd name="f31" fmla="val 1"/>
                <a:gd name="f32" fmla="val 3"/>
                <a:gd name="f33" fmla="*/ f0 1 29"/>
                <a:gd name="f34" fmla="*/ f1 1 141"/>
                <a:gd name="f35" fmla="+- f4 0 f2"/>
                <a:gd name="f36" fmla="+- f3 0 f2"/>
                <a:gd name="f37" fmla="*/ f36 1 29"/>
                <a:gd name="f38" fmla="*/ f35 1 141"/>
                <a:gd name="f39" fmla="*/ 0 1 f37"/>
                <a:gd name="f40" fmla="*/ f3 1 f37"/>
                <a:gd name="f41" fmla="*/ 0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9" h="141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3" y="f4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11"/>
                    <a:pt x="f26" y="f7"/>
                    <a:pt x="f27" y="f16"/>
                  </a:cubicBezTo>
                  <a:cubicBezTo>
                    <a:pt x="f8" y="f14"/>
                    <a:pt x="f28" y="f29"/>
                    <a:pt x="f30" y="f10"/>
                  </a:cubicBezTo>
                  <a:cubicBezTo>
                    <a:pt x="f6" y="f8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0FACD2B7-28BE-4F8C-9900-E694D82AADDD}"/>
                </a:ext>
              </a:extLst>
            </p:cNvPr>
            <p:cNvSpPr/>
            <p:nvPr/>
          </p:nvSpPr>
          <p:spPr>
            <a:xfrm>
              <a:off x="886913" y="6363254"/>
              <a:ext cx="34994" cy="251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26"/>
                <a:gd name="f6" fmla="val 1"/>
                <a:gd name="f7" fmla="val 29"/>
                <a:gd name="f8" fmla="val 2"/>
                <a:gd name="f9" fmla="val 33"/>
                <a:gd name="f10" fmla="val 4"/>
                <a:gd name="f11" fmla="val 37"/>
                <a:gd name="f12" fmla="val 5"/>
                <a:gd name="f13" fmla="val 41"/>
                <a:gd name="f14" fmla="val 7"/>
                <a:gd name="f15" fmla="val 44"/>
                <a:gd name="f16" fmla="val 38"/>
                <a:gd name="f17" fmla="val 28"/>
                <a:gd name="f18" fmla="val 19"/>
                <a:gd name="f19" fmla="val 12"/>
                <a:gd name="f20" fmla="val 3"/>
                <a:gd name="f21" fmla="val 6"/>
                <a:gd name="f22" fmla="val 11"/>
                <a:gd name="f23" fmla="*/ f0 1 8"/>
                <a:gd name="f24" fmla="*/ f1 1 48"/>
                <a:gd name="f25" fmla="+- f4 0 f2"/>
                <a:gd name="f26" fmla="+- f3 0 f2"/>
                <a:gd name="f27" fmla="*/ f26 1 8"/>
                <a:gd name="f28" fmla="*/ f25 1 48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8" h="48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4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2" y="f19"/>
                    <a:pt x="f20" y="f21"/>
                    <a:pt x="f2" y="f2"/>
                  </a:cubicBezTo>
                  <a:cubicBezTo>
                    <a:pt x="f2" y="f6"/>
                    <a:pt x="f2" y="f20"/>
                    <a:pt x="f2" y="f10"/>
                  </a:cubicBezTo>
                  <a:cubicBezTo>
                    <a:pt x="f2" y="f22"/>
                    <a:pt x="f2" y="f18"/>
                    <a:pt x="f2" y="f5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80527F36-5656-41AF-B6D4-160C72A5F92D}"/>
                </a:ext>
              </a:extLst>
            </p:cNvPr>
            <p:cNvSpPr/>
            <p:nvPr/>
          </p:nvSpPr>
          <p:spPr>
            <a:xfrm>
              <a:off x="916658" y="6969410"/>
              <a:ext cx="192481" cy="585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111"/>
                <a:gd name="f5" fmla="val 11"/>
                <a:gd name="f6" fmla="val 28"/>
                <a:gd name="f7" fmla="val 7"/>
                <a:gd name="f8" fmla="val 19"/>
                <a:gd name="f9" fmla="val 4"/>
                <a:gd name="f10" fmla="val 9"/>
                <a:gd name="f11" fmla="val 3"/>
                <a:gd name="f12" fmla="val 16"/>
                <a:gd name="f13" fmla="val 33"/>
                <a:gd name="f14" fmla="val 49"/>
                <a:gd name="f15" fmla="val 12"/>
                <a:gd name="f16" fmla="val 52"/>
                <a:gd name="f17" fmla="val 13"/>
                <a:gd name="f18" fmla="val 55"/>
                <a:gd name="f19" fmla="val 14"/>
                <a:gd name="f20" fmla="val 58"/>
                <a:gd name="f21" fmla="val 22"/>
                <a:gd name="f22" fmla="val 76"/>
                <a:gd name="f23" fmla="val 30"/>
                <a:gd name="f24" fmla="val 94"/>
                <a:gd name="f25" fmla="val 39"/>
                <a:gd name="f26" fmla="val 35"/>
                <a:gd name="f27" fmla="val 92"/>
                <a:gd name="f28" fmla="val 72"/>
                <a:gd name="f29" fmla="val 18"/>
                <a:gd name="f30" fmla="val 15"/>
                <a:gd name="f31" fmla="val 36"/>
                <a:gd name="f32" fmla="*/ f0 1 44"/>
                <a:gd name="f33" fmla="*/ f1 1 111"/>
                <a:gd name="f34" fmla="+- f4 0 f2"/>
                <a:gd name="f35" fmla="+- f3 0 f2"/>
                <a:gd name="f36" fmla="*/ f35 1 44"/>
                <a:gd name="f37" fmla="*/ f34 1 111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4" h="111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7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6" y="f27"/>
                    <a:pt x="f6" y="f28"/>
                    <a:pt x="f21" y="f16"/>
                  </a:cubicBezTo>
                  <a:cubicBezTo>
                    <a:pt x="f29" y="f3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Rectangle 61">
            <a:extLst>
              <a:ext uri="{FF2B5EF4-FFF2-40B4-BE49-F238E27FC236}">
                <a16:creationId xmlns:a16="http://schemas.microsoft.com/office/drawing/2014/main" id="{7B39BF25-6ED5-4CF2-A521-1F11200E361A}"/>
              </a:ext>
            </a:extLst>
          </p:cNvPr>
          <p:cNvSpPr/>
          <p:nvPr/>
        </p:nvSpPr>
        <p:spPr>
          <a:xfrm>
            <a:off x="0" y="0"/>
            <a:ext cx="201616" cy="7559673"/>
          </a:xfrm>
          <a:prstGeom prst="rect">
            <a:avLst/>
          </a:prstGeom>
          <a:solidFill>
            <a:srgbClr val="766F5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06E0E3BC-9E93-4D7F-9F59-FDE5152BD1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450" y="687967"/>
            <a:ext cx="7264130" cy="14119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6EC5E00-EEFE-4641-B589-AF44709967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41378" y="2351900"/>
            <a:ext cx="7267203" cy="42838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DAA7A571-97DF-4BFE-B125-8A8A9565CD3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568531" y="6762801"/>
            <a:ext cx="844878" cy="408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992" b="0" i="0" u="none" strike="noStrike" kern="1200" cap="none" spc="0" baseline="0">
                <a:solidFill>
                  <a:srgbClr val="9F9F9F"/>
                </a:solidFill>
                <a:uFillTx/>
                <a:latin typeface="Century Gothic"/>
              </a:defRPr>
            </a:lvl1pPr>
          </a:lstStyle>
          <a:p>
            <a:pPr lvl="0"/>
            <a:endParaRPr lang="de-DE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4C8AD63C-F43C-4B92-9A01-C0878B61BEE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141378" y="6763597"/>
            <a:ext cx="630202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992" b="0" i="0" u="none" strike="noStrike" kern="1200" cap="none" spc="0" baseline="0">
                <a:solidFill>
                  <a:srgbClr val="9F9F9F"/>
                </a:solidFill>
                <a:uFillTx/>
                <a:latin typeface="Century Gothic"/>
              </a:defRPr>
            </a:lvl1pPr>
          </a:lstStyle>
          <a:p>
            <a:pPr lvl="0"/>
            <a:endParaRPr lang="de-DE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49B8738A-2B73-47B0-ADE6-4F3EC86B802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63590" y="868387"/>
            <a:ext cx="64489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205" b="0" i="0" u="none" strike="noStrike" kern="1200" cap="none" spc="0" baseline="0">
                <a:solidFill>
                  <a:srgbClr val="FEFFFF"/>
                </a:solidFill>
                <a:uFillTx/>
                <a:latin typeface="Century Gothic"/>
              </a:defRPr>
            </a:lvl1pPr>
          </a:lstStyle>
          <a:p>
            <a:pPr lvl="0"/>
            <a:fld id="{39714E48-8FC9-4E43-B800-C43916517110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50397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3968" b="0" i="0" u="none" strike="noStrike" kern="1200" cap="none" spc="0" baseline="0">
          <a:solidFill>
            <a:srgbClr val="7B7B7B"/>
          </a:solidFill>
          <a:uFillTx/>
          <a:latin typeface="Century Gothic"/>
        </a:defRPr>
      </a:lvl1pPr>
    </p:titleStyle>
    <p:bodyStyle>
      <a:lvl1pPr marL="377976" marR="0" lvl="0" indent="-377976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78B832"/>
        </a:buClr>
        <a:buSzPct val="100000"/>
        <a:buFont typeface="Wingdings 3"/>
        <a:buChar char=""/>
        <a:tabLst/>
        <a:defRPr lang="de-DE" sz="1984" b="0" i="0" u="none" strike="noStrike" kern="1200" cap="none" spc="0" baseline="0">
          <a:solidFill>
            <a:srgbClr val="8B8B8B"/>
          </a:solidFill>
          <a:uFillTx/>
          <a:latin typeface="Century Gothic"/>
        </a:defRPr>
      </a:lvl1pPr>
      <a:lvl2pPr marL="818954" marR="0" lvl="1" indent="-314983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78B832"/>
        </a:buClr>
        <a:buSzPct val="100000"/>
        <a:buFont typeface="Wingdings 3"/>
        <a:buChar char=""/>
        <a:tabLst/>
        <a:defRPr lang="de-DE" sz="1764" b="0" i="0" u="none" strike="noStrike" kern="1200" cap="none" spc="0" baseline="0">
          <a:solidFill>
            <a:srgbClr val="8B8B8B"/>
          </a:solidFill>
          <a:uFillTx/>
          <a:latin typeface="Century Gothic"/>
        </a:defRPr>
      </a:lvl2pPr>
      <a:lvl3pPr marL="1259933" marR="0" lvl="2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78B832"/>
        </a:buClr>
        <a:buSzPct val="100000"/>
        <a:buFont typeface="Wingdings 3"/>
        <a:buChar char=""/>
        <a:tabLst/>
        <a:defRPr lang="de-DE" sz="1543" b="0" i="0" u="none" strike="noStrike" kern="1200" cap="none" spc="0" baseline="0">
          <a:solidFill>
            <a:srgbClr val="8B8B8B"/>
          </a:solidFill>
          <a:uFillTx/>
          <a:latin typeface="Century Gothic"/>
        </a:defRPr>
      </a:lvl3pPr>
      <a:lvl4pPr marL="1763895" marR="0" lvl="3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78B832"/>
        </a:buClr>
        <a:buSzPct val="100000"/>
        <a:buFont typeface="Wingdings 3"/>
        <a:buChar char=""/>
        <a:tabLst/>
        <a:defRPr lang="de-DE" sz="1323" b="0" i="0" u="none" strike="noStrike" kern="1200" cap="none" spc="0" baseline="0">
          <a:solidFill>
            <a:srgbClr val="8B8B8B"/>
          </a:solidFill>
          <a:uFillTx/>
          <a:latin typeface="Century Gothic"/>
        </a:defRPr>
      </a:lvl4pPr>
      <a:lvl5pPr marL="2267867" marR="0" lvl="4" indent="-251990" algn="l" defTabSz="503971" rtl="0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78B832"/>
        </a:buClr>
        <a:buSzPct val="100000"/>
        <a:buFont typeface="Wingdings 3"/>
        <a:buChar char=""/>
        <a:tabLst/>
        <a:defRPr lang="de-DE" sz="1323" b="0" i="0" u="none" strike="noStrike" kern="1200" cap="none" spc="0" baseline="0">
          <a:solidFill>
            <a:srgbClr val="8B8B8B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5BF7D454-13E1-4EAE-A395-0CCD68946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4242" y="2151528"/>
            <a:ext cx="7267203" cy="2753962"/>
          </a:xfrm>
        </p:spPr>
        <p:txBody>
          <a:bodyPr anchorCtr="1">
            <a:noAutofit/>
          </a:bodyPr>
          <a:lstStyle/>
          <a:p>
            <a:pPr lvl="0" algn="ctr"/>
            <a:r>
              <a:rPr lang="de-DE" sz="4900" b="1">
                <a:solidFill>
                  <a:srgbClr val="242424"/>
                </a:solidFill>
                <a:latin typeface="Comic Sans MS" pitchFamily="66"/>
              </a:rPr>
              <a:t>Förderverein der Gerhart-Hauptmann-Schule</a:t>
            </a: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89B0D6B1-F33A-4AE3-9D87-7143DCB08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081" y="182843"/>
            <a:ext cx="1252728" cy="1005840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4" name="Textfeld 5">
            <a:extLst>
              <a:ext uri="{FF2B5EF4-FFF2-40B4-BE49-F238E27FC236}">
                <a16:creationId xmlns:a16="http://schemas.microsoft.com/office/drawing/2014/main" id="{DD8E67D7-B5DE-4CD6-A0C0-901771FC23B8}"/>
              </a:ext>
            </a:extLst>
          </p:cNvPr>
          <p:cNvSpPr txBox="1"/>
          <p:nvPr/>
        </p:nvSpPr>
        <p:spPr>
          <a:xfrm>
            <a:off x="1341123" y="7169938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3BE9A30B-8213-4633-9BEA-2A7C61BE89DC}"/>
              </a:ext>
            </a:extLst>
          </p:cNvPr>
          <p:cNvSpPr txBox="1"/>
          <p:nvPr/>
        </p:nvSpPr>
        <p:spPr>
          <a:xfrm>
            <a:off x="5234747" y="7172325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6" name="Textfeld 8">
            <a:extLst>
              <a:ext uri="{FF2B5EF4-FFF2-40B4-BE49-F238E27FC236}">
                <a16:creationId xmlns:a16="http://schemas.microsoft.com/office/drawing/2014/main" id="{A36E0725-88A9-4A85-A673-F4966D42D572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01</a:t>
            </a:r>
          </a:p>
        </p:txBody>
      </p:sp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680C77C1-CEB3-458D-B55F-2C569CF6F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3DDC4936-FBFE-4324-925A-F18040E78B2C}"/>
              </a:ext>
            </a:extLst>
          </p:cNvPr>
          <p:cNvSpPr txBox="1"/>
          <p:nvPr/>
        </p:nvSpPr>
        <p:spPr>
          <a:xfrm>
            <a:off x="1442520" y="2279087"/>
            <a:ext cx="8129500" cy="49859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Zum Beispiel das </a:t>
            </a:r>
            <a:r>
              <a:rPr lang="de-DE" sz="24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Projekt Licht und Ton,</a:t>
            </a: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 für </a:t>
            </a:r>
            <a:r>
              <a:rPr lang="de-DE" sz="2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das 	wir</a:t>
            </a:r>
            <a:r>
              <a:rPr lang="de-DE" sz="2400" b="1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 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(zusammen mit dem SEB) die Kosten übernahmen 	für: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Lichtanlage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Scheinwerfer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Stative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Verkabelung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Steuerung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entury Gothic"/>
              </a:rPr>
              <a:t>	</a:t>
            </a:r>
            <a:endParaRPr lang="de-DE" sz="2400" b="0" i="0" u="none" strike="noStrike" kern="1200" cap="none" spc="0" baseline="0">
              <a:solidFill>
                <a:srgbClr val="474747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B97E491-D835-49BB-BD56-6B9F95CD34B5}"/>
              </a:ext>
            </a:extLst>
          </p:cNvPr>
          <p:cNvSpPr txBox="1"/>
          <p:nvPr/>
        </p:nvSpPr>
        <p:spPr>
          <a:xfrm>
            <a:off x="1442520" y="47751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2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Was es ohne den Förderverein an der GHS nicht gäbe: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F60849F6-6DB8-4C69-8A9A-16420EBF9D76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27EACE00-62A3-4E45-9119-1FE952E75AE9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CCE1A0A6-8D82-44F9-96EE-8BD8967CA8A8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10</a:t>
            </a:r>
          </a:p>
        </p:txBody>
      </p:sp>
      <p:sp>
        <p:nvSpPr>
          <p:cNvPr id="8" name="Flussdiagramm: Verbinder zu einer anderen Seite 14">
            <a:extLst>
              <a:ext uri="{FF2B5EF4-FFF2-40B4-BE49-F238E27FC236}">
                <a16:creationId xmlns:a16="http://schemas.microsoft.com/office/drawing/2014/main" id="{7DCD14D9-24E9-4BE5-96D0-09E1E535CB76}"/>
              </a:ext>
            </a:extLst>
          </p:cNvPr>
          <p:cNvSpPr/>
          <p:nvPr/>
        </p:nvSpPr>
        <p:spPr>
          <a:xfrm rot="16200004">
            <a:off x="1506703" y="2325090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3">
            <a:extLst>
              <a:ext uri="{FF2B5EF4-FFF2-40B4-BE49-F238E27FC236}">
                <a16:creationId xmlns:a16="http://schemas.microsoft.com/office/drawing/2014/main" id="{73720C8C-2093-48EE-9723-FF7B394F0FD1}"/>
              </a:ext>
            </a:extLst>
          </p:cNvPr>
          <p:cNvSpPr/>
          <p:nvPr/>
        </p:nvSpPr>
        <p:spPr>
          <a:xfrm rot="16200004">
            <a:off x="1524223" y="3619396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6">
            <a:extLst>
              <a:ext uri="{FF2B5EF4-FFF2-40B4-BE49-F238E27FC236}">
                <a16:creationId xmlns:a16="http://schemas.microsoft.com/office/drawing/2014/main" id="{C9696245-E54D-4494-BE5D-EB75E447CF73}"/>
              </a:ext>
            </a:extLst>
          </p:cNvPr>
          <p:cNvSpPr/>
          <p:nvPr/>
        </p:nvSpPr>
        <p:spPr>
          <a:xfrm rot="16200004">
            <a:off x="1514521" y="5742961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1" name="Flussdiagramm: Verbinder zu einer anderen Seite 17">
            <a:extLst>
              <a:ext uri="{FF2B5EF4-FFF2-40B4-BE49-F238E27FC236}">
                <a16:creationId xmlns:a16="http://schemas.microsoft.com/office/drawing/2014/main" id="{DA956844-6050-4DE9-924B-91F0D73BD1F4}"/>
              </a:ext>
            </a:extLst>
          </p:cNvPr>
          <p:cNvSpPr/>
          <p:nvPr/>
        </p:nvSpPr>
        <p:spPr>
          <a:xfrm rot="16200004">
            <a:off x="1506611" y="4142021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2" name="Flussdiagramm: Verbinder zu einer anderen Seite 18">
            <a:extLst>
              <a:ext uri="{FF2B5EF4-FFF2-40B4-BE49-F238E27FC236}">
                <a16:creationId xmlns:a16="http://schemas.microsoft.com/office/drawing/2014/main" id="{0326AE6D-C3BE-4E7F-ADDC-89F09F91A3C4}"/>
              </a:ext>
            </a:extLst>
          </p:cNvPr>
          <p:cNvSpPr/>
          <p:nvPr/>
        </p:nvSpPr>
        <p:spPr>
          <a:xfrm rot="16200004">
            <a:off x="1524223" y="4647775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3" name="Flussdiagramm: Verbinder zu einer anderen Seite 19">
            <a:extLst>
              <a:ext uri="{FF2B5EF4-FFF2-40B4-BE49-F238E27FC236}">
                <a16:creationId xmlns:a16="http://schemas.microsoft.com/office/drawing/2014/main" id="{49A30804-A8C4-46E8-9C01-1B50F1495FD0}"/>
              </a:ext>
            </a:extLst>
          </p:cNvPr>
          <p:cNvSpPr/>
          <p:nvPr/>
        </p:nvSpPr>
        <p:spPr>
          <a:xfrm rot="16200004">
            <a:off x="1514521" y="520182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pic>
        <p:nvPicPr>
          <p:cNvPr id="14" name="Grafik 5">
            <a:extLst>
              <a:ext uri="{FF2B5EF4-FFF2-40B4-BE49-F238E27FC236}">
                <a16:creationId xmlns:a16="http://schemas.microsoft.com/office/drawing/2014/main" id="{735A7178-36A4-4F98-96A2-9CE042AD4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93347">
            <a:off x="7478057" y="3597165"/>
            <a:ext cx="719385" cy="719385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5" name="Grafik 23">
            <a:extLst>
              <a:ext uri="{FF2B5EF4-FFF2-40B4-BE49-F238E27FC236}">
                <a16:creationId xmlns:a16="http://schemas.microsoft.com/office/drawing/2014/main" id="{349F9C36-830A-4244-9317-A0C78F43A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93347">
            <a:off x="5347395" y="3645034"/>
            <a:ext cx="719385" cy="719385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6" name="Grafik 24">
            <a:extLst>
              <a:ext uri="{FF2B5EF4-FFF2-40B4-BE49-F238E27FC236}">
                <a16:creationId xmlns:a16="http://schemas.microsoft.com/office/drawing/2014/main" id="{380C7EED-B536-4C35-9737-58E5B32E5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93347">
            <a:off x="6366457" y="3545849"/>
            <a:ext cx="719385" cy="719385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7" name="Grafik 8">
            <a:extLst>
              <a:ext uri="{FF2B5EF4-FFF2-40B4-BE49-F238E27FC236}">
                <a16:creationId xmlns:a16="http://schemas.microsoft.com/office/drawing/2014/main" id="{C678F2EE-63FC-4C89-9AF5-450FF694A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9562">
            <a:off x="8271222" y="4906003"/>
            <a:ext cx="1340236" cy="827998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8" name="Grafik 7">
            <a:extLst>
              <a:ext uri="{FF2B5EF4-FFF2-40B4-BE49-F238E27FC236}">
                <a16:creationId xmlns:a16="http://schemas.microsoft.com/office/drawing/2014/main" id="{E779B6FE-0E01-44B0-B7DF-CFC04C050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34074">
            <a:off x="4314815" y="4337832"/>
            <a:ext cx="1450988" cy="2087995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9" name="Grafik 6">
            <a:extLst>
              <a:ext uri="{FF2B5EF4-FFF2-40B4-BE49-F238E27FC236}">
                <a16:creationId xmlns:a16="http://schemas.microsoft.com/office/drawing/2014/main" id="{D76FA88E-F208-4C7D-94F1-5B33DC95AA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2604">
            <a:off x="5891964" y="4919609"/>
            <a:ext cx="2376004" cy="1583996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Tm="6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3DCE34FC-DAF9-404B-B8EE-90635705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A3BA4455-5CEE-4C76-B42A-13EEA8E26D76}"/>
              </a:ext>
            </a:extLst>
          </p:cNvPr>
          <p:cNvSpPr txBox="1"/>
          <p:nvPr/>
        </p:nvSpPr>
        <p:spPr>
          <a:xfrm>
            <a:off x="1442520" y="2389025"/>
            <a:ext cx="8012850" cy="48936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Zum Beispiel </a:t>
            </a: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folgende Ausstattung 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für 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die 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Fächer 	</a:t>
            </a:r>
            <a:r>
              <a:rPr lang="de-DE" sz="24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Physik 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und </a:t>
            </a:r>
            <a:r>
              <a:rPr lang="de-DE" sz="24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Biologie</a:t>
            </a: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, die wir für sie anschafften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Wärmebildkamera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Stroboskop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Ballistisches Pendel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Hall – Sonde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Magnete und Bimetall Sensor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Mikroskope usw.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entury Gothic"/>
              </a:rPr>
              <a:t>					</a:t>
            </a:r>
            <a:endParaRPr lang="de-DE" sz="2400" b="0" i="0" u="none" strike="noStrike" kern="1200" cap="none" spc="0" baseline="0">
              <a:solidFill>
                <a:srgbClr val="474747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63FFC82-D2AB-4AC9-AA24-4F8314D5FE4D}"/>
              </a:ext>
            </a:extLst>
          </p:cNvPr>
          <p:cNvSpPr txBox="1"/>
          <p:nvPr/>
        </p:nvSpPr>
        <p:spPr>
          <a:xfrm>
            <a:off x="1442520" y="47751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Was es ohne den Förderverein an der GHS nicht gäbe: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42547023-68FA-4F6A-92B7-EBB0B2CAF05C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242F84D5-1AF6-4B2A-AF9F-F57E8FAD7589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049DFED5-469C-4901-AAEB-C8D38D93D6A3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11</a:t>
            </a:r>
          </a:p>
        </p:txBody>
      </p:sp>
      <p:sp>
        <p:nvSpPr>
          <p:cNvPr id="8" name="Flussdiagramm: Verbinder zu einer anderen Seite 14">
            <a:extLst>
              <a:ext uri="{FF2B5EF4-FFF2-40B4-BE49-F238E27FC236}">
                <a16:creationId xmlns:a16="http://schemas.microsoft.com/office/drawing/2014/main" id="{C856FE92-522A-4149-AA85-5219D8FA1A20}"/>
              </a:ext>
            </a:extLst>
          </p:cNvPr>
          <p:cNvSpPr/>
          <p:nvPr/>
        </p:nvSpPr>
        <p:spPr>
          <a:xfrm rot="16200004">
            <a:off x="1514521" y="2436692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3">
            <a:extLst>
              <a:ext uri="{FF2B5EF4-FFF2-40B4-BE49-F238E27FC236}">
                <a16:creationId xmlns:a16="http://schemas.microsoft.com/office/drawing/2014/main" id="{8EB509B7-871B-445C-9470-21E7DAAAF868}"/>
              </a:ext>
            </a:extLst>
          </p:cNvPr>
          <p:cNvSpPr/>
          <p:nvPr/>
        </p:nvSpPr>
        <p:spPr>
          <a:xfrm rot="16200004">
            <a:off x="1522184" y="3360895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6">
            <a:extLst>
              <a:ext uri="{FF2B5EF4-FFF2-40B4-BE49-F238E27FC236}">
                <a16:creationId xmlns:a16="http://schemas.microsoft.com/office/drawing/2014/main" id="{90BE6600-A140-43D7-AE8E-A9D06B413D9E}"/>
              </a:ext>
            </a:extLst>
          </p:cNvPr>
          <p:cNvSpPr/>
          <p:nvPr/>
        </p:nvSpPr>
        <p:spPr>
          <a:xfrm rot="16200004">
            <a:off x="1531730" y="5432605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1" name="Flussdiagramm: Verbinder zu einer anderen Seite 17">
            <a:extLst>
              <a:ext uri="{FF2B5EF4-FFF2-40B4-BE49-F238E27FC236}">
                <a16:creationId xmlns:a16="http://schemas.microsoft.com/office/drawing/2014/main" id="{951244A6-5E94-4A90-A5EB-E1E5C9813E1A}"/>
              </a:ext>
            </a:extLst>
          </p:cNvPr>
          <p:cNvSpPr/>
          <p:nvPr/>
        </p:nvSpPr>
        <p:spPr>
          <a:xfrm rot="16200004">
            <a:off x="1514521" y="3888860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2" name="Flussdiagramm: Verbinder zu einer anderen Seite 18">
            <a:extLst>
              <a:ext uri="{FF2B5EF4-FFF2-40B4-BE49-F238E27FC236}">
                <a16:creationId xmlns:a16="http://schemas.microsoft.com/office/drawing/2014/main" id="{C5C0C2D7-C473-41F5-A3AB-2B8A40ECEB58}"/>
              </a:ext>
            </a:extLst>
          </p:cNvPr>
          <p:cNvSpPr/>
          <p:nvPr/>
        </p:nvSpPr>
        <p:spPr>
          <a:xfrm rot="16200004">
            <a:off x="1506611" y="4395392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3" name="Flussdiagramm: Verbinder zu einer anderen Seite 19">
            <a:extLst>
              <a:ext uri="{FF2B5EF4-FFF2-40B4-BE49-F238E27FC236}">
                <a16:creationId xmlns:a16="http://schemas.microsoft.com/office/drawing/2014/main" id="{D3A89384-1AEE-424D-846D-D594792DD31C}"/>
              </a:ext>
            </a:extLst>
          </p:cNvPr>
          <p:cNvSpPr/>
          <p:nvPr/>
        </p:nvSpPr>
        <p:spPr>
          <a:xfrm rot="16200004">
            <a:off x="1522184" y="4909038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pic>
        <p:nvPicPr>
          <p:cNvPr id="14" name="Grafik 4">
            <a:extLst>
              <a:ext uri="{FF2B5EF4-FFF2-40B4-BE49-F238E27FC236}">
                <a16:creationId xmlns:a16="http://schemas.microsoft.com/office/drawing/2014/main" id="{E17716B6-9E7D-4F0E-BA16-8124698CB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11239">
            <a:off x="4944821" y="3484440"/>
            <a:ext cx="1261981" cy="1261981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5" name="Grafik 15">
            <a:extLst>
              <a:ext uri="{FF2B5EF4-FFF2-40B4-BE49-F238E27FC236}">
                <a16:creationId xmlns:a16="http://schemas.microsoft.com/office/drawing/2014/main" id="{C25D6B3B-2F4C-4510-B069-8F386CD46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778" y="3672916"/>
            <a:ext cx="804745" cy="1438780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6" name="Grafik 20">
            <a:extLst>
              <a:ext uri="{FF2B5EF4-FFF2-40B4-BE49-F238E27FC236}">
                <a16:creationId xmlns:a16="http://schemas.microsoft.com/office/drawing/2014/main" id="{1452BF8C-3CD2-41C0-B5DF-1575B72F5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1862">
            <a:off x="6600085" y="5316978"/>
            <a:ext cx="1331997" cy="1331997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7" name="Grafik 2">
            <a:extLst>
              <a:ext uri="{FF2B5EF4-FFF2-40B4-BE49-F238E27FC236}">
                <a16:creationId xmlns:a16="http://schemas.microsoft.com/office/drawing/2014/main" id="{AEF9C8B2-39EC-4288-824E-C24B10817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44396">
            <a:off x="6261847" y="3926043"/>
            <a:ext cx="1304656" cy="1079083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8" name="Grafik 21">
            <a:extLst>
              <a:ext uri="{FF2B5EF4-FFF2-40B4-BE49-F238E27FC236}">
                <a16:creationId xmlns:a16="http://schemas.microsoft.com/office/drawing/2014/main" id="{FEBE87EA-DEF6-4F56-8996-4B9A88257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4348" y="4903378"/>
            <a:ext cx="1066894" cy="1438780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19" name="Flussdiagramm: Verbinder zu einer anderen Seite 25">
            <a:extLst>
              <a:ext uri="{FF2B5EF4-FFF2-40B4-BE49-F238E27FC236}">
                <a16:creationId xmlns:a16="http://schemas.microsoft.com/office/drawing/2014/main" id="{1F3E6081-5079-4DF3-8A99-60DA6EEE7642}"/>
              </a:ext>
            </a:extLst>
          </p:cNvPr>
          <p:cNvSpPr/>
          <p:nvPr/>
        </p:nvSpPr>
        <p:spPr>
          <a:xfrm rot="16200004">
            <a:off x="1555075" y="591411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ransition spd="slow" advTm="6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9256A0A9-83F0-44B8-A243-5AF479329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85F15D1B-34AA-470F-9161-C20CE96B8970}"/>
              </a:ext>
            </a:extLst>
          </p:cNvPr>
          <p:cNvSpPr txBox="1"/>
          <p:nvPr/>
        </p:nvSpPr>
        <p:spPr>
          <a:xfrm>
            <a:off x="1476371" y="2397904"/>
            <a:ext cx="8012850" cy="58785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Zum Beispiel 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das </a:t>
            </a:r>
            <a:r>
              <a:rPr lang="de-DE" sz="2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Keyboard-Projekt,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für das wir 	folgende </a:t>
            </a:r>
            <a:r>
              <a:rPr lang="de-DE" sz="2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Ausstattungs-Gegenstände 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finanzierten: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242424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45 </a:t>
            </a: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Keyboards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Mischpult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Kopfhörer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Mikrofone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Cajons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und weitere Instrumente für die Rockband.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entury Gothic"/>
              </a:rPr>
              <a:t>					</a:t>
            </a:r>
            <a:endParaRPr lang="de-DE" sz="2400" b="0" i="0" u="none" strike="noStrike" kern="1200" cap="none" spc="0" baseline="0">
              <a:solidFill>
                <a:srgbClr val="474747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CB3B263-0251-4137-BA88-DA55E8EC4995}"/>
              </a:ext>
            </a:extLst>
          </p:cNvPr>
          <p:cNvSpPr txBox="1"/>
          <p:nvPr/>
        </p:nvSpPr>
        <p:spPr>
          <a:xfrm>
            <a:off x="1442520" y="47751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Was es ohne den Förderverein an der GHS nicht gäbe: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C186BFDD-3607-479C-93B5-4286EDACCF6E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EA201BBB-D4FC-4409-97C9-A33F18D98DC6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13DF7D6E-9125-40EF-B926-202D29E91F06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12</a:t>
            </a:r>
          </a:p>
        </p:txBody>
      </p:sp>
      <p:sp>
        <p:nvSpPr>
          <p:cNvPr id="8" name="Flussdiagramm: Verbinder zu einer anderen Seite 14">
            <a:extLst>
              <a:ext uri="{FF2B5EF4-FFF2-40B4-BE49-F238E27FC236}">
                <a16:creationId xmlns:a16="http://schemas.microsoft.com/office/drawing/2014/main" id="{CB053AC0-151C-41D7-9D6C-C18DDEC8C15B}"/>
              </a:ext>
            </a:extLst>
          </p:cNvPr>
          <p:cNvSpPr/>
          <p:nvPr/>
        </p:nvSpPr>
        <p:spPr>
          <a:xfrm rot="16200004">
            <a:off x="1514521" y="2447574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3">
            <a:extLst>
              <a:ext uri="{FF2B5EF4-FFF2-40B4-BE49-F238E27FC236}">
                <a16:creationId xmlns:a16="http://schemas.microsoft.com/office/drawing/2014/main" id="{BAF7EDDC-3C8B-4F9B-BCFA-5799B4ADAFDB}"/>
              </a:ext>
            </a:extLst>
          </p:cNvPr>
          <p:cNvSpPr/>
          <p:nvPr/>
        </p:nvSpPr>
        <p:spPr>
          <a:xfrm rot="16200004">
            <a:off x="1492109" y="4131021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7">
            <a:extLst>
              <a:ext uri="{FF2B5EF4-FFF2-40B4-BE49-F238E27FC236}">
                <a16:creationId xmlns:a16="http://schemas.microsoft.com/office/drawing/2014/main" id="{BB5BA254-A8D6-4BE4-9FE8-5FA0C10A4485}"/>
              </a:ext>
            </a:extLst>
          </p:cNvPr>
          <p:cNvSpPr/>
          <p:nvPr/>
        </p:nvSpPr>
        <p:spPr>
          <a:xfrm rot="16200004">
            <a:off x="1509053" y="4661391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1" name="Flussdiagramm: Verbinder zu einer anderen Seite 18">
            <a:extLst>
              <a:ext uri="{FF2B5EF4-FFF2-40B4-BE49-F238E27FC236}">
                <a16:creationId xmlns:a16="http://schemas.microsoft.com/office/drawing/2014/main" id="{00565F91-7B62-4524-8AB3-E8615E7D1603}"/>
              </a:ext>
            </a:extLst>
          </p:cNvPr>
          <p:cNvSpPr/>
          <p:nvPr/>
        </p:nvSpPr>
        <p:spPr>
          <a:xfrm rot="16200004">
            <a:off x="1509053" y="5152076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2" name="Flussdiagramm: Verbinder zu einer anderen Seite 19">
            <a:extLst>
              <a:ext uri="{FF2B5EF4-FFF2-40B4-BE49-F238E27FC236}">
                <a16:creationId xmlns:a16="http://schemas.microsoft.com/office/drawing/2014/main" id="{6B1378B7-B29F-42D9-A4FD-E70EE454C81C}"/>
              </a:ext>
            </a:extLst>
          </p:cNvPr>
          <p:cNvSpPr/>
          <p:nvPr/>
        </p:nvSpPr>
        <p:spPr>
          <a:xfrm rot="16200004">
            <a:off x="1509053" y="5665018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pic>
        <p:nvPicPr>
          <p:cNvPr id="13" name="Grafik 5">
            <a:extLst>
              <a:ext uri="{FF2B5EF4-FFF2-40B4-BE49-F238E27FC236}">
                <a16:creationId xmlns:a16="http://schemas.microsoft.com/office/drawing/2014/main" id="{E548B4B4-BDE9-4F22-A500-AA451A445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0190">
            <a:off x="4266470" y="3557425"/>
            <a:ext cx="2807345" cy="1799996"/>
          </a:xfrm>
          <a:prstGeom prst="rect">
            <a:avLst/>
          </a:prstGeom>
          <a:solidFill>
            <a:srgbClr val="EDEDED"/>
          </a:solidFill>
          <a:ln w="28575" cap="sq">
            <a:solidFill>
              <a:srgbClr val="00B050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4" name="Grafik 2">
            <a:extLst>
              <a:ext uri="{FF2B5EF4-FFF2-40B4-BE49-F238E27FC236}">
                <a16:creationId xmlns:a16="http://schemas.microsoft.com/office/drawing/2014/main" id="{A6FCEB20-70A9-4B86-BDB6-E23276D89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134" y="3879396"/>
            <a:ext cx="2002801" cy="125999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pic>
        <p:nvPicPr>
          <p:cNvPr id="15" name="Grafik 4">
            <a:extLst>
              <a:ext uri="{FF2B5EF4-FFF2-40B4-BE49-F238E27FC236}">
                <a16:creationId xmlns:a16="http://schemas.microsoft.com/office/drawing/2014/main" id="{0D85948C-CE31-440D-B960-57CA174AC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436" y="4541833"/>
            <a:ext cx="1259997" cy="125999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pic>
        <p:nvPicPr>
          <p:cNvPr id="16" name="Picture 2" descr="Bildergebnis für cajons">
            <a:extLst>
              <a:ext uri="{FF2B5EF4-FFF2-40B4-BE49-F238E27FC236}">
                <a16:creationId xmlns:a16="http://schemas.microsoft.com/office/drawing/2014/main" id="{993E0985-AE52-4B1F-B3CE-D429E4D0D62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15605">
            <a:off x="8299862" y="5366742"/>
            <a:ext cx="802632" cy="125999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17" name="Flussdiagramm: Verbinder zu einer anderen Seite 13">
            <a:extLst>
              <a:ext uri="{FF2B5EF4-FFF2-40B4-BE49-F238E27FC236}">
                <a16:creationId xmlns:a16="http://schemas.microsoft.com/office/drawing/2014/main" id="{9D2D0990-DBFC-4246-B0A6-FBC6360C8293}"/>
              </a:ext>
            </a:extLst>
          </p:cNvPr>
          <p:cNvSpPr/>
          <p:nvPr/>
        </p:nvSpPr>
        <p:spPr>
          <a:xfrm rot="16200004">
            <a:off x="1543005" y="3583825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8" name="Flussdiagramm: Verbinder zu einer anderen Seite 13">
            <a:extLst>
              <a:ext uri="{FF2B5EF4-FFF2-40B4-BE49-F238E27FC236}">
                <a16:creationId xmlns:a16="http://schemas.microsoft.com/office/drawing/2014/main" id="{A2D94789-C57A-41B0-9FF6-AC0EDC7F2277}"/>
              </a:ext>
            </a:extLst>
          </p:cNvPr>
          <p:cNvSpPr/>
          <p:nvPr/>
        </p:nvSpPr>
        <p:spPr>
          <a:xfrm rot="16200004">
            <a:off x="1543005" y="6452646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ransition spd="slow" advTm="6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B2AB2885-4C0E-4241-8C5F-73BA17E10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53169F81-FD8B-46AE-AE25-A357FAD8F1C2}"/>
              </a:ext>
            </a:extLst>
          </p:cNvPr>
          <p:cNvSpPr txBox="1"/>
          <p:nvPr/>
        </p:nvSpPr>
        <p:spPr>
          <a:xfrm>
            <a:off x="1442520" y="2389025"/>
            <a:ext cx="8012850" cy="5098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Für die Ausgestaltung des Außenbereichs wurde 	folgendes 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angeschafft: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Schuppen und Ausrüstung für das Biotop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Tischtennisplatten für den Schulhof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Basketballkörbe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D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ie Spieletonne inkl. Wiederauffüllung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	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	</a:t>
            </a:r>
            <a:endParaRPr lang="de-DE" sz="2400" b="0" i="0" u="none" strike="noStrike" kern="1200" cap="none" spc="0" baseline="0">
              <a:solidFill>
                <a:srgbClr val="474747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entury Gothic"/>
              </a:rPr>
              <a:t>					</a:t>
            </a:r>
            <a:endParaRPr lang="de-DE" sz="2400" b="0" i="0" u="none" strike="noStrike" kern="1200" cap="none" spc="0" baseline="0">
              <a:solidFill>
                <a:srgbClr val="474747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4159281-F682-4451-BDFE-55FC7F495CAB}"/>
              </a:ext>
            </a:extLst>
          </p:cNvPr>
          <p:cNvSpPr txBox="1"/>
          <p:nvPr/>
        </p:nvSpPr>
        <p:spPr>
          <a:xfrm>
            <a:off x="1442520" y="47751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Gestaltung des Außenbereichs und Sportgeräte: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329D9E86-26CD-477E-A6FC-FF6FAE558F93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BAE17DAD-E2F1-47ED-B982-DBA85D2F9937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41B1860D-9EFA-432A-A08A-13EEB6EB1025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13</a:t>
            </a:r>
          </a:p>
        </p:txBody>
      </p:sp>
      <p:sp>
        <p:nvSpPr>
          <p:cNvPr id="8" name="Flussdiagramm: Verbinder zu einer anderen Seite 14">
            <a:extLst>
              <a:ext uri="{FF2B5EF4-FFF2-40B4-BE49-F238E27FC236}">
                <a16:creationId xmlns:a16="http://schemas.microsoft.com/office/drawing/2014/main" id="{A5148773-895B-4B21-9D6D-530BD0F11F18}"/>
              </a:ext>
            </a:extLst>
          </p:cNvPr>
          <p:cNvSpPr/>
          <p:nvPr/>
        </p:nvSpPr>
        <p:spPr>
          <a:xfrm rot="16200004">
            <a:off x="1514521" y="2436692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3">
            <a:extLst>
              <a:ext uri="{FF2B5EF4-FFF2-40B4-BE49-F238E27FC236}">
                <a16:creationId xmlns:a16="http://schemas.microsoft.com/office/drawing/2014/main" id="{0283E5FE-40F1-459D-9AC4-5A12BF067BAF}"/>
              </a:ext>
            </a:extLst>
          </p:cNvPr>
          <p:cNvSpPr/>
          <p:nvPr/>
        </p:nvSpPr>
        <p:spPr>
          <a:xfrm rot="16200004">
            <a:off x="1509053" y="3994327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7">
            <a:extLst>
              <a:ext uri="{FF2B5EF4-FFF2-40B4-BE49-F238E27FC236}">
                <a16:creationId xmlns:a16="http://schemas.microsoft.com/office/drawing/2014/main" id="{81D06FA6-513A-4F00-88A3-AAC00E37ABC1}"/>
              </a:ext>
            </a:extLst>
          </p:cNvPr>
          <p:cNvSpPr/>
          <p:nvPr/>
        </p:nvSpPr>
        <p:spPr>
          <a:xfrm rot="16200004">
            <a:off x="1501811" y="450534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pic>
        <p:nvPicPr>
          <p:cNvPr id="11" name="Grafik 4">
            <a:extLst>
              <a:ext uri="{FF2B5EF4-FFF2-40B4-BE49-F238E27FC236}">
                <a16:creationId xmlns:a16="http://schemas.microsoft.com/office/drawing/2014/main" id="{7AB3719C-F6E8-4C2C-A0D6-C07953EFC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549" y="4496269"/>
            <a:ext cx="1264807" cy="2087995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3AD843BF-9B99-4CC3-9FCF-A2AB9B000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2095">
            <a:off x="7989167" y="3149833"/>
            <a:ext cx="1571798" cy="1259997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3" name="Grafik 7">
            <a:extLst>
              <a:ext uri="{FF2B5EF4-FFF2-40B4-BE49-F238E27FC236}">
                <a16:creationId xmlns:a16="http://schemas.microsoft.com/office/drawing/2014/main" id="{8E289783-7B06-444B-A506-27AEDC4A4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18887">
            <a:off x="7138091" y="5570259"/>
            <a:ext cx="828190" cy="1619996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4" name="Grafik 8">
            <a:extLst>
              <a:ext uri="{FF2B5EF4-FFF2-40B4-BE49-F238E27FC236}">
                <a16:creationId xmlns:a16="http://schemas.microsoft.com/office/drawing/2014/main" id="{C54FE4CC-BF45-4E32-8DC5-EDBD533D5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70294">
            <a:off x="1562344" y="5421147"/>
            <a:ext cx="2145977" cy="17984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rafik 15">
            <a:extLst>
              <a:ext uri="{FF2B5EF4-FFF2-40B4-BE49-F238E27FC236}">
                <a16:creationId xmlns:a16="http://schemas.microsoft.com/office/drawing/2014/main" id="{0F06C195-8270-4D49-A584-01A3003C59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374969">
            <a:off x="3714319" y="5421145"/>
            <a:ext cx="2651988" cy="17984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Flussdiagramm: Verbinder zu einer anderen Seite 20">
            <a:extLst>
              <a:ext uri="{FF2B5EF4-FFF2-40B4-BE49-F238E27FC236}">
                <a16:creationId xmlns:a16="http://schemas.microsoft.com/office/drawing/2014/main" id="{24CC080D-1672-4AD2-A486-1F78872C59E3}"/>
              </a:ext>
            </a:extLst>
          </p:cNvPr>
          <p:cNvSpPr/>
          <p:nvPr/>
        </p:nvSpPr>
        <p:spPr>
          <a:xfrm rot="16200004">
            <a:off x="1513067" y="3474619"/>
            <a:ext cx="201387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7" name="Flussdiagramm: Verbinder zu einer anderen Seite 21">
            <a:extLst>
              <a:ext uri="{FF2B5EF4-FFF2-40B4-BE49-F238E27FC236}">
                <a16:creationId xmlns:a16="http://schemas.microsoft.com/office/drawing/2014/main" id="{A6947564-46F2-4558-83B8-A5E0020A101B}"/>
              </a:ext>
            </a:extLst>
          </p:cNvPr>
          <p:cNvSpPr/>
          <p:nvPr/>
        </p:nvSpPr>
        <p:spPr>
          <a:xfrm rot="16200004">
            <a:off x="1518581" y="5008168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ransition spd="slow" advTm="6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8FAF1B2A-3A67-4C16-9293-40E3885CA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98621B20-23BB-4BAD-A04B-A8C5D31CA171}"/>
              </a:ext>
            </a:extLst>
          </p:cNvPr>
          <p:cNvSpPr txBox="1"/>
          <p:nvPr/>
        </p:nvSpPr>
        <p:spPr>
          <a:xfrm>
            <a:off x="1463670" y="2383447"/>
            <a:ext cx="7919252" cy="52116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1" i="0" u="none" strike="noStrike" kern="1200" cap="none" spc="0" baseline="0">
              <a:solidFill>
                <a:srgbClr val="242424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Bequeme Stühle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Bestellsystem für die Mensa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Drucker für die Mediathek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Bücher im Wert von ca. 2.000 €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USB – Sticks für die „Neuen“ der GOS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Hausaufgabenhefte für die 5. Klassen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entury Gothic"/>
              </a:rPr>
              <a:t>					</a:t>
            </a:r>
            <a:endParaRPr lang="de-DE" sz="2400" b="0" i="0" u="none" strike="noStrike" kern="1200" cap="none" spc="0" baseline="0">
              <a:solidFill>
                <a:srgbClr val="474747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E23F7FC-35BB-4ED4-8761-E5738450C2A7}"/>
              </a:ext>
            </a:extLst>
          </p:cNvPr>
          <p:cNvSpPr txBox="1"/>
          <p:nvPr/>
        </p:nvSpPr>
        <p:spPr>
          <a:xfrm>
            <a:off x="1442520" y="47751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Nützliches und wichtiges für die Unterrichts- und Erziehungsarbeit: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D5406C46-090B-4B6B-934F-3FF30E61B82C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870879A5-1226-417D-B7CD-855FA3B15EF4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39481F53-2202-4F33-BB45-60FDF812EAFC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14</a:t>
            </a:r>
          </a:p>
        </p:txBody>
      </p:sp>
      <p:sp>
        <p:nvSpPr>
          <p:cNvPr id="8" name="Flussdiagramm: Verbinder zu einer anderen Seite 13">
            <a:extLst>
              <a:ext uri="{FF2B5EF4-FFF2-40B4-BE49-F238E27FC236}">
                <a16:creationId xmlns:a16="http://schemas.microsoft.com/office/drawing/2014/main" id="{F40FC04C-259F-459E-A0C5-4B914E0D7F30}"/>
              </a:ext>
            </a:extLst>
          </p:cNvPr>
          <p:cNvSpPr/>
          <p:nvPr/>
        </p:nvSpPr>
        <p:spPr>
          <a:xfrm rot="16200004">
            <a:off x="1509053" y="3676445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7">
            <a:extLst>
              <a:ext uri="{FF2B5EF4-FFF2-40B4-BE49-F238E27FC236}">
                <a16:creationId xmlns:a16="http://schemas.microsoft.com/office/drawing/2014/main" id="{AD0D7149-DF45-487F-9B4C-2C49B620C350}"/>
              </a:ext>
            </a:extLst>
          </p:cNvPr>
          <p:cNvSpPr/>
          <p:nvPr/>
        </p:nvSpPr>
        <p:spPr>
          <a:xfrm rot="16200004">
            <a:off x="1506081" y="4214597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20">
            <a:extLst>
              <a:ext uri="{FF2B5EF4-FFF2-40B4-BE49-F238E27FC236}">
                <a16:creationId xmlns:a16="http://schemas.microsoft.com/office/drawing/2014/main" id="{31696512-0D3C-4147-A4D9-7A7EE36407F2}"/>
              </a:ext>
            </a:extLst>
          </p:cNvPr>
          <p:cNvSpPr/>
          <p:nvPr/>
        </p:nvSpPr>
        <p:spPr>
          <a:xfrm rot="16200004">
            <a:off x="1525887" y="3166027"/>
            <a:ext cx="201387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1" name="Flussdiagramm: Verbinder zu einer anderen Seite 21">
            <a:extLst>
              <a:ext uri="{FF2B5EF4-FFF2-40B4-BE49-F238E27FC236}">
                <a16:creationId xmlns:a16="http://schemas.microsoft.com/office/drawing/2014/main" id="{2D9495F8-6838-45E7-B971-7776913C22E1}"/>
              </a:ext>
            </a:extLst>
          </p:cNvPr>
          <p:cNvSpPr/>
          <p:nvPr/>
        </p:nvSpPr>
        <p:spPr>
          <a:xfrm rot="16200004">
            <a:off x="1514311" y="4733382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2" name="Flussdiagramm: Verbinder zu einer anderen Seite 18">
            <a:extLst>
              <a:ext uri="{FF2B5EF4-FFF2-40B4-BE49-F238E27FC236}">
                <a16:creationId xmlns:a16="http://schemas.microsoft.com/office/drawing/2014/main" id="{3431DDB3-3194-435E-A227-7220723A9320}"/>
              </a:ext>
            </a:extLst>
          </p:cNvPr>
          <p:cNvSpPr/>
          <p:nvPr/>
        </p:nvSpPr>
        <p:spPr>
          <a:xfrm rot="16200004">
            <a:off x="1514192" y="573764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3" name="Flussdiagramm: Verbinder zu einer anderen Seite 19">
            <a:extLst>
              <a:ext uri="{FF2B5EF4-FFF2-40B4-BE49-F238E27FC236}">
                <a16:creationId xmlns:a16="http://schemas.microsoft.com/office/drawing/2014/main" id="{2CEED90D-4EA8-4A6C-AACF-C672DB1827BA}"/>
              </a:ext>
            </a:extLst>
          </p:cNvPr>
          <p:cNvSpPr/>
          <p:nvPr/>
        </p:nvSpPr>
        <p:spPr>
          <a:xfrm rot="16200004">
            <a:off x="1526390" y="5220610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pic>
        <p:nvPicPr>
          <p:cNvPr id="14" name="Grafik 2">
            <a:extLst>
              <a:ext uri="{FF2B5EF4-FFF2-40B4-BE49-F238E27FC236}">
                <a16:creationId xmlns:a16="http://schemas.microsoft.com/office/drawing/2014/main" id="{3314831F-8865-4793-B31F-BAA7A12AC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4284">
            <a:off x="5484213" y="2208925"/>
            <a:ext cx="1149327" cy="1259997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5" name="Grafik 5">
            <a:extLst>
              <a:ext uri="{FF2B5EF4-FFF2-40B4-BE49-F238E27FC236}">
                <a16:creationId xmlns:a16="http://schemas.microsoft.com/office/drawing/2014/main" id="{840EC26F-5A4B-48D4-B01B-1259EE54E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5694">
            <a:off x="6852881" y="1956935"/>
            <a:ext cx="1208672" cy="1763996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6" name="Grafik 16">
            <a:extLst>
              <a:ext uri="{FF2B5EF4-FFF2-40B4-BE49-F238E27FC236}">
                <a16:creationId xmlns:a16="http://schemas.microsoft.com/office/drawing/2014/main" id="{BD220934-D4A7-4EC6-9C41-D0EEA0E76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524" y="4693651"/>
            <a:ext cx="1398858" cy="1223997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7" name="Grafik 22">
            <a:extLst>
              <a:ext uri="{FF2B5EF4-FFF2-40B4-BE49-F238E27FC236}">
                <a16:creationId xmlns:a16="http://schemas.microsoft.com/office/drawing/2014/main" id="{93B30767-C536-4C52-BBFD-128071292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291" y="1740926"/>
            <a:ext cx="1337236" cy="2195995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8" name="Grafik 24">
            <a:extLst>
              <a:ext uri="{FF2B5EF4-FFF2-40B4-BE49-F238E27FC236}">
                <a16:creationId xmlns:a16="http://schemas.microsoft.com/office/drawing/2014/main" id="{2E63C40A-C591-41B1-A52F-04F80B741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73930">
            <a:off x="6825639" y="6049076"/>
            <a:ext cx="2450153" cy="1079997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Tm="6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B25C22E4-DE40-460C-8D67-129A11459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108" y="185074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D03EE3BA-1CF6-49F9-9D95-EC1E7495BAD5}"/>
              </a:ext>
            </a:extLst>
          </p:cNvPr>
          <p:cNvSpPr txBox="1"/>
          <p:nvPr/>
        </p:nvSpPr>
        <p:spPr>
          <a:xfrm>
            <a:off x="1463670" y="2191533"/>
            <a:ext cx="7919252" cy="48936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Übernahme der Teilnahmegebühren beim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 	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Känguru-Mathematik-Wettbewerb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First Lego League (Robotik AG)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Preisgelder für „Saubere Klasse“ Wettbewerb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Gutscheine für Schulabgänger und Zeugnismappen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Buchpreise beim Vorlesewettbewerb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Materialkosten für Projektprüfung H-Zweig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Zuschüsse für Hilfskräfte bei 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Ski-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Fahrten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242424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98682E66-5FB5-4402-8172-70B6F44A73BF}"/>
              </a:ext>
            </a:extLst>
          </p:cNvPr>
          <p:cNvSpPr txBox="1"/>
          <p:nvPr/>
        </p:nvSpPr>
        <p:spPr>
          <a:xfrm>
            <a:off x="1442520" y="47751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Finanzielle Unterstützung für folgende Maßnahmen: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9376C90A-56BD-47AB-A425-F10352FE9E72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A460CEB6-6BAE-434D-8FC5-08069D0D5F89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70D42047-7C1A-4329-B170-C1397A16DC4C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15</a:t>
            </a:r>
          </a:p>
        </p:txBody>
      </p:sp>
      <p:sp>
        <p:nvSpPr>
          <p:cNvPr id="8" name="Flussdiagramm: Verbinder zu einer anderen Seite 14">
            <a:extLst>
              <a:ext uri="{FF2B5EF4-FFF2-40B4-BE49-F238E27FC236}">
                <a16:creationId xmlns:a16="http://schemas.microsoft.com/office/drawing/2014/main" id="{2DFBFFEA-9E2A-426D-A1BA-5AD4D8CD5140}"/>
              </a:ext>
            </a:extLst>
          </p:cNvPr>
          <p:cNvSpPr/>
          <p:nvPr/>
        </p:nvSpPr>
        <p:spPr>
          <a:xfrm rot="16200004">
            <a:off x="1518581" y="2235908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3">
            <a:extLst>
              <a:ext uri="{FF2B5EF4-FFF2-40B4-BE49-F238E27FC236}">
                <a16:creationId xmlns:a16="http://schemas.microsoft.com/office/drawing/2014/main" id="{B31521CA-3E88-4311-99C5-2A71BE18EBDE}"/>
              </a:ext>
            </a:extLst>
          </p:cNvPr>
          <p:cNvSpPr/>
          <p:nvPr/>
        </p:nvSpPr>
        <p:spPr>
          <a:xfrm rot="16200004">
            <a:off x="1513323" y="367874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7">
            <a:extLst>
              <a:ext uri="{FF2B5EF4-FFF2-40B4-BE49-F238E27FC236}">
                <a16:creationId xmlns:a16="http://schemas.microsoft.com/office/drawing/2014/main" id="{4540228C-AF8A-498C-B3C0-E636E2AE6043}"/>
              </a:ext>
            </a:extLst>
          </p:cNvPr>
          <p:cNvSpPr/>
          <p:nvPr/>
        </p:nvSpPr>
        <p:spPr>
          <a:xfrm rot="16200004">
            <a:off x="1510351" y="4200963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1" name="Flussdiagramm: Verbinder zu einer anderen Seite 20">
            <a:extLst>
              <a:ext uri="{FF2B5EF4-FFF2-40B4-BE49-F238E27FC236}">
                <a16:creationId xmlns:a16="http://schemas.microsoft.com/office/drawing/2014/main" id="{87CBC265-23C6-4EBA-B4D2-AC6E313B7FB0}"/>
              </a:ext>
            </a:extLst>
          </p:cNvPr>
          <p:cNvSpPr/>
          <p:nvPr/>
        </p:nvSpPr>
        <p:spPr>
          <a:xfrm rot="16200004">
            <a:off x="1548281" y="3145023"/>
            <a:ext cx="201387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2" name="Flussdiagramm: Verbinder zu einer anderen Seite 21">
            <a:extLst>
              <a:ext uri="{FF2B5EF4-FFF2-40B4-BE49-F238E27FC236}">
                <a16:creationId xmlns:a16="http://schemas.microsoft.com/office/drawing/2014/main" id="{E746151E-0C34-474C-A7BD-861D666E16D2}"/>
              </a:ext>
            </a:extLst>
          </p:cNvPr>
          <p:cNvSpPr/>
          <p:nvPr/>
        </p:nvSpPr>
        <p:spPr>
          <a:xfrm rot="16200004">
            <a:off x="1518581" y="4724036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3" name="Flussdiagramm: Verbinder zu einer anderen Seite 18">
            <a:extLst>
              <a:ext uri="{FF2B5EF4-FFF2-40B4-BE49-F238E27FC236}">
                <a16:creationId xmlns:a16="http://schemas.microsoft.com/office/drawing/2014/main" id="{BB007B11-A5BE-485B-B006-61D32573353B}"/>
              </a:ext>
            </a:extLst>
          </p:cNvPr>
          <p:cNvSpPr/>
          <p:nvPr/>
        </p:nvSpPr>
        <p:spPr>
          <a:xfrm rot="16200004">
            <a:off x="1510351" y="5221113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4" name="Flussdiagramm: Verbinder zu einer anderen Seite 26">
            <a:extLst>
              <a:ext uri="{FF2B5EF4-FFF2-40B4-BE49-F238E27FC236}">
                <a16:creationId xmlns:a16="http://schemas.microsoft.com/office/drawing/2014/main" id="{FAB9FFD6-7D22-4534-B329-2B7D238D0717}"/>
              </a:ext>
            </a:extLst>
          </p:cNvPr>
          <p:cNvSpPr/>
          <p:nvPr/>
        </p:nvSpPr>
        <p:spPr>
          <a:xfrm rot="16200004">
            <a:off x="1510351" y="5737256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pic>
        <p:nvPicPr>
          <p:cNvPr id="15" name="Grafik 4">
            <a:extLst>
              <a:ext uri="{FF2B5EF4-FFF2-40B4-BE49-F238E27FC236}">
                <a16:creationId xmlns:a16="http://schemas.microsoft.com/office/drawing/2014/main" id="{1E374874-1076-4C46-B7EF-BE2316F7E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6755">
            <a:off x="8520242" y="2183652"/>
            <a:ext cx="1115229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afik 6">
            <a:extLst>
              <a:ext uri="{FF2B5EF4-FFF2-40B4-BE49-F238E27FC236}">
                <a16:creationId xmlns:a16="http://schemas.microsoft.com/office/drawing/2014/main" id="{550CA8D9-F4EB-4655-A734-DA53B949A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759" y="6241127"/>
            <a:ext cx="975829" cy="50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Grafik 7">
            <a:extLst>
              <a:ext uri="{FF2B5EF4-FFF2-40B4-BE49-F238E27FC236}">
                <a16:creationId xmlns:a16="http://schemas.microsoft.com/office/drawing/2014/main" id="{5388D3F3-3F53-48EE-B315-26F9DDC64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78065">
            <a:off x="8015697" y="1842287"/>
            <a:ext cx="1145871" cy="6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Grafik 8">
            <a:extLst>
              <a:ext uri="{FF2B5EF4-FFF2-40B4-BE49-F238E27FC236}">
                <a16:creationId xmlns:a16="http://schemas.microsoft.com/office/drawing/2014/main" id="{B18A9842-4C3A-4801-AF28-FBEDCA878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291" y="5947458"/>
            <a:ext cx="975829" cy="50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rafik 30">
            <a:extLst>
              <a:ext uri="{FF2B5EF4-FFF2-40B4-BE49-F238E27FC236}">
                <a16:creationId xmlns:a16="http://schemas.microsoft.com/office/drawing/2014/main" id="{03D51F80-DA6E-421A-9FE0-70EBECBC7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70045">
            <a:off x="8754071" y="5231193"/>
            <a:ext cx="999576" cy="53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fik 31">
            <a:extLst>
              <a:ext uri="{FF2B5EF4-FFF2-40B4-BE49-F238E27FC236}">
                <a16:creationId xmlns:a16="http://schemas.microsoft.com/office/drawing/2014/main" id="{DE5BD27F-A130-4324-B8B7-EAE2D8B19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70045">
            <a:off x="8881638" y="4618847"/>
            <a:ext cx="999576" cy="53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rafik 32">
            <a:extLst>
              <a:ext uri="{FF2B5EF4-FFF2-40B4-BE49-F238E27FC236}">
                <a16:creationId xmlns:a16="http://schemas.microsoft.com/office/drawing/2014/main" id="{BD115A09-7B01-4247-AB80-EFA50B679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70045">
            <a:off x="8444510" y="4745610"/>
            <a:ext cx="999576" cy="53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Grafik 33">
            <a:extLst>
              <a:ext uri="{FF2B5EF4-FFF2-40B4-BE49-F238E27FC236}">
                <a16:creationId xmlns:a16="http://schemas.microsoft.com/office/drawing/2014/main" id="{DB80DB7C-C075-484B-A65F-0C23DA7A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6755">
            <a:off x="8667954" y="2529112"/>
            <a:ext cx="1115229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Grafik 34">
            <a:extLst>
              <a:ext uri="{FF2B5EF4-FFF2-40B4-BE49-F238E27FC236}">
                <a16:creationId xmlns:a16="http://schemas.microsoft.com/office/drawing/2014/main" id="{6D78BEC2-7744-480A-B5B7-616D22A29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6755">
            <a:off x="8211440" y="2733399"/>
            <a:ext cx="1115229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Grafik 36">
            <a:extLst>
              <a:ext uri="{FF2B5EF4-FFF2-40B4-BE49-F238E27FC236}">
                <a16:creationId xmlns:a16="http://schemas.microsoft.com/office/drawing/2014/main" id="{F092E2EB-4917-4C7E-AF9E-6CCEF34BD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15989">
            <a:off x="688509" y="1384873"/>
            <a:ext cx="885788" cy="6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Grafik 38">
            <a:extLst>
              <a:ext uri="{FF2B5EF4-FFF2-40B4-BE49-F238E27FC236}">
                <a16:creationId xmlns:a16="http://schemas.microsoft.com/office/drawing/2014/main" id="{7CA1936A-AA2D-4E37-AE4C-49F2E8D644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15989">
            <a:off x="386464" y="1910187"/>
            <a:ext cx="885788" cy="611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Grafik 37">
            <a:extLst>
              <a:ext uri="{FF2B5EF4-FFF2-40B4-BE49-F238E27FC236}">
                <a16:creationId xmlns:a16="http://schemas.microsoft.com/office/drawing/2014/main" id="{E00338B0-D16D-4F90-BBD3-08972920B1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15989">
            <a:off x="336757" y="2443209"/>
            <a:ext cx="885788" cy="6119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7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AF77CD8D-DABD-4D42-AC8C-8FD13652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81B983B0-3C27-496A-AD81-FBA0C4909539}"/>
              </a:ext>
            </a:extLst>
          </p:cNvPr>
          <p:cNvSpPr txBox="1"/>
          <p:nvPr/>
        </p:nvSpPr>
        <p:spPr>
          <a:xfrm>
            <a:off x="1463670" y="2191533"/>
            <a:ext cx="7919252" cy="54168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Flyer für Science- und Bläser-Klassen</a:t>
            </a: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 sowie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 GHS 	allgemein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Hostingkosten der GHS-Webseite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GHS T-Shirts, z. B. als Gastgeschenke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Theater „Requisit“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Gummiwalzen für den Kunstunterricht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Digital-Kamera für die Jahrbuch-AG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Walkie Talkies, Erste Hilfe-Kurse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Software für Musikbearbeitungsprogramm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242424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6E64AAF-DC18-4C83-912F-17BFA10A6C14}"/>
              </a:ext>
            </a:extLst>
          </p:cNvPr>
          <p:cNvSpPr txBox="1"/>
          <p:nvPr/>
        </p:nvSpPr>
        <p:spPr>
          <a:xfrm>
            <a:off x="1442520" y="47751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Unterstützung </a:t>
            </a:r>
            <a:r>
              <a:rPr lang="de-DE" sz="40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bei</a:t>
            </a:r>
            <a:r>
              <a:rPr lang="de-DE" sz="4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</a:t>
            </a: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weiteren Maßnahmen: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3C6433D1-A290-4433-85F0-0C1C42EF84EE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68F19609-6755-40E6-9F02-F0AC4786D6C9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FEBED6E2-7310-4CE9-8CBE-2A2DA03F0B75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</a:t>
            </a:r>
            <a:r>
              <a:rPr lang="de-DE" sz="1000" b="1" i="0" u="none" strike="noStrike" kern="0" cap="none" spc="0" baseline="0">
                <a:solidFill>
                  <a:srgbClr val="474747"/>
                </a:solidFill>
                <a:uFillTx/>
                <a:latin typeface="Century Gothic"/>
              </a:rPr>
              <a:t>16</a:t>
            </a:r>
            <a:endParaRPr lang="de-DE" sz="1000" b="1" i="0" u="none" strike="noStrike" kern="1200" cap="none" spc="0" baseline="0">
              <a:solidFill>
                <a:srgbClr val="474747"/>
              </a:solidFill>
              <a:uFillTx/>
              <a:latin typeface="Century Gothic"/>
            </a:endParaRPr>
          </a:p>
        </p:txBody>
      </p:sp>
      <p:sp>
        <p:nvSpPr>
          <p:cNvPr id="8" name="Flussdiagramm: Verbinder zu einer anderen Seite 14">
            <a:extLst>
              <a:ext uri="{FF2B5EF4-FFF2-40B4-BE49-F238E27FC236}">
                <a16:creationId xmlns:a16="http://schemas.microsoft.com/office/drawing/2014/main" id="{9EE2C7E1-C4C9-4707-B009-39DB70B51205}"/>
              </a:ext>
            </a:extLst>
          </p:cNvPr>
          <p:cNvSpPr/>
          <p:nvPr/>
        </p:nvSpPr>
        <p:spPr>
          <a:xfrm rot="16200004">
            <a:off x="1505761" y="225533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3">
            <a:extLst>
              <a:ext uri="{FF2B5EF4-FFF2-40B4-BE49-F238E27FC236}">
                <a16:creationId xmlns:a16="http://schemas.microsoft.com/office/drawing/2014/main" id="{8D6B499C-ADF5-4E44-A94E-DBCAB72E40E7}"/>
              </a:ext>
            </a:extLst>
          </p:cNvPr>
          <p:cNvSpPr/>
          <p:nvPr/>
        </p:nvSpPr>
        <p:spPr>
          <a:xfrm rot="16200004">
            <a:off x="1509053" y="3674470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7">
            <a:extLst>
              <a:ext uri="{FF2B5EF4-FFF2-40B4-BE49-F238E27FC236}">
                <a16:creationId xmlns:a16="http://schemas.microsoft.com/office/drawing/2014/main" id="{FE444231-4113-499A-A353-5C3EA8B5E853}"/>
              </a:ext>
            </a:extLst>
          </p:cNvPr>
          <p:cNvSpPr/>
          <p:nvPr/>
        </p:nvSpPr>
        <p:spPr>
          <a:xfrm rot="16200004">
            <a:off x="1506081" y="4200963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1" name="Flussdiagramm: Verbinder zu einer anderen Seite 20">
            <a:extLst>
              <a:ext uri="{FF2B5EF4-FFF2-40B4-BE49-F238E27FC236}">
                <a16:creationId xmlns:a16="http://schemas.microsoft.com/office/drawing/2014/main" id="{2EB2B21A-D3CB-4EEB-B50D-C37A71DC3A80}"/>
              </a:ext>
            </a:extLst>
          </p:cNvPr>
          <p:cNvSpPr/>
          <p:nvPr/>
        </p:nvSpPr>
        <p:spPr>
          <a:xfrm rot="16200004">
            <a:off x="1525887" y="3173278"/>
            <a:ext cx="201387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2" name="Flussdiagramm: Verbinder zu einer anderen Seite 21">
            <a:extLst>
              <a:ext uri="{FF2B5EF4-FFF2-40B4-BE49-F238E27FC236}">
                <a16:creationId xmlns:a16="http://schemas.microsoft.com/office/drawing/2014/main" id="{0254C59D-57E4-45AA-8823-D7160357DFDA}"/>
              </a:ext>
            </a:extLst>
          </p:cNvPr>
          <p:cNvSpPr/>
          <p:nvPr/>
        </p:nvSpPr>
        <p:spPr>
          <a:xfrm rot="16200004">
            <a:off x="1522851" y="4724036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3" name="Flussdiagramm: Verbinder zu einer anderen Seite 18">
            <a:extLst>
              <a:ext uri="{FF2B5EF4-FFF2-40B4-BE49-F238E27FC236}">
                <a16:creationId xmlns:a16="http://schemas.microsoft.com/office/drawing/2014/main" id="{258D06A2-5292-403E-99F5-AFCA0D78D33C}"/>
              </a:ext>
            </a:extLst>
          </p:cNvPr>
          <p:cNvSpPr/>
          <p:nvPr/>
        </p:nvSpPr>
        <p:spPr>
          <a:xfrm rot="16200004">
            <a:off x="1514192" y="5763151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4" name="Flussdiagramm: Verbinder zu einer anderen Seite 19">
            <a:extLst>
              <a:ext uri="{FF2B5EF4-FFF2-40B4-BE49-F238E27FC236}">
                <a16:creationId xmlns:a16="http://schemas.microsoft.com/office/drawing/2014/main" id="{1DFDC2B7-4AD5-4541-92E3-328F898EE771}"/>
              </a:ext>
            </a:extLst>
          </p:cNvPr>
          <p:cNvSpPr/>
          <p:nvPr/>
        </p:nvSpPr>
        <p:spPr>
          <a:xfrm rot="16200004">
            <a:off x="1522120" y="5254626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5" name="Flussdiagramm: Verbinder zu einer anderen Seite 26">
            <a:extLst>
              <a:ext uri="{FF2B5EF4-FFF2-40B4-BE49-F238E27FC236}">
                <a16:creationId xmlns:a16="http://schemas.microsoft.com/office/drawing/2014/main" id="{237C5E25-BEF1-4074-BFA2-E686F1802647}"/>
              </a:ext>
            </a:extLst>
          </p:cNvPr>
          <p:cNvSpPr/>
          <p:nvPr/>
        </p:nvSpPr>
        <p:spPr>
          <a:xfrm rot="16200004">
            <a:off x="1526390" y="6282814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ransition spd="slow" advTm="7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79DA5582-CC8C-4A9C-8B52-08852058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7F6638D6-817E-49F5-8EE1-94E33AA90CA7}"/>
              </a:ext>
            </a:extLst>
          </p:cNvPr>
          <p:cNvSpPr txBox="1"/>
          <p:nvPr/>
        </p:nvSpPr>
        <p:spPr>
          <a:xfrm>
            <a:off x="1463670" y="2351187"/>
            <a:ext cx="7919252" cy="34009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Aktivitäten </a:t>
            </a:r>
            <a:r>
              <a:rPr lang="de-DE" sz="2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bei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 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Circus Waldoni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Capoeira Workshops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Torwände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Tischtennisplatten Indoor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Projekt Wheel Up-Ausstattung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</a:t>
            </a: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omic Sans MS" pitchFamily="66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B9B6DE0-04C5-4996-B6F6-045B59028860}"/>
              </a:ext>
            </a:extLst>
          </p:cNvPr>
          <p:cNvSpPr txBox="1"/>
          <p:nvPr/>
        </p:nvSpPr>
        <p:spPr>
          <a:xfrm>
            <a:off x="1442520" y="47751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Unterstützung für die Sozialkompetenzstärkung und den Sportbereich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86182634-7C93-4ECC-87CA-679E581FDD3B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BB224F5C-6A50-4C09-92C4-9C0FB56C7314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E42426D5-6FAE-4F32-82E2-CB387C7688A8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</a:t>
            </a:r>
            <a:r>
              <a:rPr lang="de-DE" sz="1000" b="1" i="0" u="none" strike="noStrike" kern="0" cap="none" spc="0" baseline="0">
                <a:solidFill>
                  <a:srgbClr val="474747"/>
                </a:solidFill>
                <a:uFillTx/>
                <a:latin typeface="Century Gothic"/>
              </a:rPr>
              <a:t>17</a:t>
            </a:r>
            <a:endParaRPr lang="de-DE" sz="1000" b="1" i="0" u="none" strike="noStrike" kern="1200" cap="none" spc="0" baseline="0">
              <a:solidFill>
                <a:srgbClr val="474747"/>
              </a:solidFill>
              <a:uFillTx/>
              <a:latin typeface="Century Gothic"/>
            </a:endParaRPr>
          </a:p>
        </p:txBody>
      </p:sp>
      <p:sp>
        <p:nvSpPr>
          <p:cNvPr id="8" name="Flussdiagramm: Verbinder zu einer anderen Seite 14">
            <a:extLst>
              <a:ext uri="{FF2B5EF4-FFF2-40B4-BE49-F238E27FC236}">
                <a16:creationId xmlns:a16="http://schemas.microsoft.com/office/drawing/2014/main" id="{6589683C-04BE-4087-91C0-2B8E58519C95}"/>
              </a:ext>
            </a:extLst>
          </p:cNvPr>
          <p:cNvSpPr/>
          <p:nvPr/>
        </p:nvSpPr>
        <p:spPr>
          <a:xfrm rot="16200004">
            <a:off x="1514521" y="2391868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3">
            <a:extLst>
              <a:ext uri="{FF2B5EF4-FFF2-40B4-BE49-F238E27FC236}">
                <a16:creationId xmlns:a16="http://schemas.microsoft.com/office/drawing/2014/main" id="{511D166A-A125-4345-A1B8-5645E21EF5C6}"/>
              </a:ext>
            </a:extLst>
          </p:cNvPr>
          <p:cNvSpPr/>
          <p:nvPr/>
        </p:nvSpPr>
        <p:spPr>
          <a:xfrm rot="16200004">
            <a:off x="1518096" y="361614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7">
            <a:extLst>
              <a:ext uri="{FF2B5EF4-FFF2-40B4-BE49-F238E27FC236}">
                <a16:creationId xmlns:a16="http://schemas.microsoft.com/office/drawing/2014/main" id="{8017769B-E1AC-4E15-9AC3-FB9B50BFF354}"/>
              </a:ext>
            </a:extLst>
          </p:cNvPr>
          <p:cNvSpPr/>
          <p:nvPr/>
        </p:nvSpPr>
        <p:spPr>
          <a:xfrm rot="16200004">
            <a:off x="1522037" y="4180490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1" name="Flussdiagramm: Verbinder zu einer anderen Seite 20">
            <a:extLst>
              <a:ext uri="{FF2B5EF4-FFF2-40B4-BE49-F238E27FC236}">
                <a16:creationId xmlns:a16="http://schemas.microsoft.com/office/drawing/2014/main" id="{12051B61-0F54-48C0-ABE2-45861A24AECD}"/>
              </a:ext>
            </a:extLst>
          </p:cNvPr>
          <p:cNvSpPr/>
          <p:nvPr/>
        </p:nvSpPr>
        <p:spPr>
          <a:xfrm rot="16200004">
            <a:off x="1524150" y="3001471"/>
            <a:ext cx="201387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2" name="Flussdiagramm: Verbinder zu einer anderen Seite 21">
            <a:extLst>
              <a:ext uri="{FF2B5EF4-FFF2-40B4-BE49-F238E27FC236}">
                <a16:creationId xmlns:a16="http://schemas.microsoft.com/office/drawing/2014/main" id="{BA5D8065-BE5F-45D0-9511-F990CDBB2B3A}"/>
              </a:ext>
            </a:extLst>
          </p:cNvPr>
          <p:cNvSpPr/>
          <p:nvPr/>
        </p:nvSpPr>
        <p:spPr>
          <a:xfrm rot="16200004">
            <a:off x="1516844" y="479739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pic>
        <p:nvPicPr>
          <p:cNvPr id="13" name="Grafik 2">
            <a:extLst>
              <a:ext uri="{FF2B5EF4-FFF2-40B4-BE49-F238E27FC236}">
                <a16:creationId xmlns:a16="http://schemas.microsoft.com/office/drawing/2014/main" id="{5CB8C46F-0E85-4071-A27B-0C6FC329B1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28" r="10578"/>
          <a:stretch>
            <a:fillRect/>
          </a:stretch>
        </p:blipFill>
        <p:spPr>
          <a:xfrm rot="1037443">
            <a:off x="7005282" y="2279160"/>
            <a:ext cx="1809341" cy="1259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fik 4">
            <a:extLst>
              <a:ext uri="{FF2B5EF4-FFF2-40B4-BE49-F238E27FC236}">
                <a16:creationId xmlns:a16="http://schemas.microsoft.com/office/drawing/2014/main" id="{4B23D7E1-548C-47FF-8532-F062C351D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42824">
            <a:off x="6103034" y="4695588"/>
            <a:ext cx="3613845" cy="1799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6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C02C31FC-09A2-40D4-A159-6E3E1E6B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9BD82729-702B-41A1-9BAD-EB0CF3640477}"/>
              </a:ext>
            </a:extLst>
          </p:cNvPr>
          <p:cNvSpPr txBox="1"/>
          <p:nvPr/>
        </p:nvSpPr>
        <p:spPr>
          <a:xfrm>
            <a:off x="1463670" y="2347548"/>
            <a:ext cx="8111157" cy="58323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Bewirtung bei Einschulung und </a:t>
            </a: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Feierstunden</a:t>
            </a:r>
            <a:endParaRPr lang="de-DE" sz="2400" b="0" i="0" u="none" strike="noStrike" kern="1200" cap="none" spc="0" baseline="0">
              <a:solidFill>
                <a:srgbClr val="242424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Verabschiedung von Abgängern aller Schulzweige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Unterstützung der GHS bei der Imagepflege z. B. 	bei 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Gästebewirtungen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	Repräsentation der GHS durch einen Stand auf dem 	Griesheimer Weihnachtsmarkt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Mitarbeit bei der familienfreundlichen Schule, beim 	Ganztagsangebot, Schulleistungsv</a:t>
            </a: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er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besserungs-	kurse (Mittelverwaltung)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Beschaffung von </a:t>
            </a: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Banner für 	Musikband und 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Roll-Ups 	für Big Band, 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SEB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 und SV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242424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</a:t>
            </a: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43ECBC6-3359-4177-A9E6-B1C3314D67DC}"/>
              </a:ext>
            </a:extLst>
          </p:cNvPr>
          <p:cNvSpPr txBox="1"/>
          <p:nvPr/>
        </p:nvSpPr>
        <p:spPr>
          <a:xfrm>
            <a:off x="1442520" y="47751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Unterstützung bei Veranstaltungen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F09EE0CF-90B7-4F36-A3EB-3500AB1F1479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B3A5FF63-FF98-49B9-9B4D-65A54BF0F550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67453EFB-8077-414F-AB62-2EC1480F937E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</a:t>
            </a:r>
            <a:r>
              <a:rPr lang="de-DE" sz="1000" b="1" i="0" u="none" strike="noStrike" kern="0" cap="none" spc="0" baseline="0">
                <a:solidFill>
                  <a:srgbClr val="474747"/>
                </a:solidFill>
                <a:uFillTx/>
                <a:latin typeface="Century Gothic"/>
              </a:rPr>
              <a:t>18</a:t>
            </a:r>
            <a:endParaRPr lang="de-DE" sz="1000" b="1" i="0" u="none" strike="noStrike" kern="1200" cap="none" spc="0" baseline="0">
              <a:solidFill>
                <a:srgbClr val="474747"/>
              </a:solidFill>
              <a:uFillTx/>
              <a:latin typeface="Century Gothic"/>
            </a:endParaRPr>
          </a:p>
        </p:txBody>
      </p:sp>
      <p:sp>
        <p:nvSpPr>
          <p:cNvPr id="8" name="Flussdiagramm: Verbinder zu einer anderen Seite 14">
            <a:extLst>
              <a:ext uri="{FF2B5EF4-FFF2-40B4-BE49-F238E27FC236}">
                <a16:creationId xmlns:a16="http://schemas.microsoft.com/office/drawing/2014/main" id="{46DF9C92-9C2E-4FAD-AED3-12D784DCE584}"/>
              </a:ext>
            </a:extLst>
          </p:cNvPr>
          <p:cNvSpPr/>
          <p:nvPr/>
        </p:nvSpPr>
        <p:spPr>
          <a:xfrm rot="16200004">
            <a:off x="1520785" y="2410358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3">
            <a:extLst>
              <a:ext uri="{FF2B5EF4-FFF2-40B4-BE49-F238E27FC236}">
                <a16:creationId xmlns:a16="http://schemas.microsoft.com/office/drawing/2014/main" id="{30394BC9-C895-4F9B-A85B-9FC58559C1D1}"/>
              </a:ext>
            </a:extLst>
          </p:cNvPr>
          <p:cNvSpPr/>
          <p:nvPr/>
        </p:nvSpPr>
        <p:spPr>
          <a:xfrm rot="16200004">
            <a:off x="1518096" y="3321511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21">
            <a:extLst>
              <a:ext uri="{FF2B5EF4-FFF2-40B4-BE49-F238E27FC236}">
                <a16:creationId xmlns:a16="http://schemas.microsoft.com/office/drawing/2014/main" id="{9D1A7D22-51A4-4211-B2AA-2798BEDFDDF2}"/>
              </a:ext>
            </a:extLst>
          </p:cNvPr>
          <p:cNvSpPr/>
          <p:nvPr/>
        </p:nvSpPr>
        <p:spPr>
          <a:xfrm rot="16200004">
            <a:off x="1549204" y="4129603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1" name="Flussdiagramm: Verbinder zu einer anderen Seite 15">
            <a:extLst>
              <a:ext uri="{FF2B5EF4-FFF2-40B4-BE49-F238E27FC236}">
                <a16:creationId xmlns:a16="http://schemas.microsoft.com/office/drawing/2014/main" id="{9DFE6C1E-5C48-4B14-A1FF-906A4E21248D}"/>
              </a:ext>
            </a:extLst>
          </p:cNvPr>
          <p:cNvSpPr/>
          <p:nvPr/>
        </p:nvSpPr>
        <p:spPr>
          <a:xfrm rot="16200004">
            <a:off x="1558001" y="4956852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2" name="Flussdiagramm: Verbinder zu einer anderen Seite 16">
            <a:extLst>
              <a:ext uri="{FF2B5EF4-FFF2-40B4-BE49-F238E27FC236}">
                <a16:creationId xmlns:a16="http://schemas.microsoft.com/office/drawing/2014/main" id="{FFD9C826-A5F6-4763-9B89-9329BBF582E6}"/>
              </a:ext>
            </a:extLst>
          </p:cNvPr>
          <p:cNvSpPr/>
          <p:nvPr/>
        </p:nvSpPr>
        <p:spPr>
          <a:xfrm rot="16200004">
            <a:off x="1549204" y="6126753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3" name="Flussdiagramm: Verbinder zu einer anderen Seite 17">
            <a:extLst>
              <a:ext uri="{FF2B5EF4-FFF2-40B4-BE49-F238E27FC236}">
                <a16:creationId xmlns:a16="http://schemas.microsoft.com/office/drawing/2014/main" id="{D8113BC8-7218-4FC7-87EB-9D24AEB9A4B7}"/>
              </a:ext>
            </a:extLst>
          </p:cNvPr>
          <p:cNvSpPr/>
          <p:nvPr/>
        </p:nvSpPr>
        <p:spPr>
          <a:xfrm rot="16200004">
            <a:off x="1549204" y="2851702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ransition spd="slow" advTm="1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BEF7FDAF-A7A1-45EB-9580-D00CABD0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26847E-ABDD-466A-8DDE-BC0FD3CACE07}"/>
              </a:ext>
            </a:extLst>
          </p:cNvPr>
          <p:cNvSpPr txBox="1"/>
          <p:nvPr/>
        </p:nvSpPr>
        <p:spPr>
          <a:xfrm>
            <a:off x="1442520" y="47442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5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Sechs Faktoren, die </a:t>
            </a:r>
            <a:r>
              <a:rPr lang="de-DE" sz="4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die</a:t>
            </a: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 Schlüssel für unseren Erfolg sind</a:t>
            </a:r>
          </a:p>
        </p:txBody>
      </p:sp>
      <p:sp>
        <p:nvSpPr>
          <p:cNvPr id="4" name="Textfeld 10">
            <a:extLst>
              <a:ext uri="{FF2B5EF4-FFF2-40B4-BE49-F238E27FC236}">
                <a16:creationId xmlns:a16="http://schemas.microsoft.com/office/drawing/2014/main" id="{E30571DF-F3C2-416F-BDF1-A168675D6005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5" name="Textfeld 11">
            <a:extLst>
              <a:ext uri="{FF2B5EF4-FFF2-40B4-BE49-F238E27FC236}">
                <a16:creationId xmlns:a16="http://schemas.microsoft.com/office/drawing/2014/main" id="{0A1BB24F-0CD4-4F98-A8FF-67F40AB97496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6" name="Textfeld 12">
            <a:extLst>
              <a:ext uri="{FF2B5EF4-FFF2-40B4-BE49-F238E27FC236}">
                <a16:creationId xmlns:a16="http://schemas.microsoft.com/office/drawing/2014/main" id="{D412650C-B360-48A3-AD39-041DF9403A29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19</a:t>
            </a:r>
          </a:p>
        </p:txBody>
      </p:sp>
      <p:pic>
        <p:nvPicPr>
          <p:cNvPr id="7" name="Grafik 18">
            <a:extLst>
              <a:ext uri="{FF2B5EF4-FFF2-40B4-BE49-F238E27FC236}">
                <a16:creationId xmlns:a16="http://schemas.microsoft.com/office/drawing/2014/main" id="{1FA9A369-A12D-4299-A687-95EB6EE98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9292">
            <a:off x="3878920" y="3539853"/>
            <a:ext cx="2322777" cy="34567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fik 20">
            <a:extLst>
              <a:ext uri="{FF2B5EF4-FFF2-40B4-BE49-F238E27FC236}">
                <a16:creationId xmlns:a16="http://schemas.microsoft.com/office/drawing/2014/main" id="{99F08E99-A77E-4F36-8D44-CD6A5C6DD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744" y="4462509"/>
            <a:ext cx="2316678" cy="2249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fik 21">
            <a:extLst>
              <a:ext uri="{FF2B5EF4-FFF2-40B4-BE49-F238E27FC236}">
                <a16:creationId xmlns:a16="http://schemas.microsoft.com/office/drawing/2014/main" id="{95297781-C0E1-4C04-B328-DB9BF1C92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045" y="3565556"/>
            <a:ext cx="2712951" cy="10242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rafik 22">
            <a:extLst>
              <a:ext uri="{FF2B5EF4-FFF2-40B4-BE49-F238E27FC236}">
                <a16:creationId xmlns:a16="http://schemas.microsoft.com/office/drawing/2014/main" id="{2AB60DF6-2ABB-4136-94EB-FE9B64141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831" y="1833143"/>
            <a:ext cx="2475189" cy="18716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rafik 23">
            <a:extLst>
              <a:ext uri="{FF2B5EF4-FFF2-40B4-BE49-F238E27FC236}">
                <a16:creationId xmlns:a16="http://schemas.microsoft.com/office/drawing/2014/main" id="{7EF3D776-9318-4C91-AEDB-F96B575EF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11652">
            <a:off x="5272257" y="1625859"/>
            <a:ext cx="2554449" cy="2286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fik 24">
            <a:extLst>
              <a:ext uri="{FF2B5EF4-FFF2-40B4-BE49-F238E27FC236}">
                <a16:creationId xmlns:a16="http://schemas.microsoft.com/office/drawing/2014/main" id="{81EBB115-0513-4115-8A51-3C118B1E15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6330" y="3444389"/>
            <a:ext cx="2719050" cy="10181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fik 25">
            <a:extLst>
              <a:ext uri="{FF2B5EF4-FFF2-40B4-BE49-F238E27FC236}">
                <a16:creationId xmlns:a16="http://schemas.microsoft.com/office/drawing/2014/main" id="{51C4635F-9692-4380-9420-0612191544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8104" y="4365665"/>
            <a:ext cx="2517864" cy="2048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Ellipse 27">
            <a:extLst>
              <a:ext uri="{FF2B5EF4-FFF2-40B4-BE49-F238E27FC236}">
                <a16:creationId xmlns:a16="http://schemas.microsoft.com/office/drawing/2014/main" id="{24AFE1DF-9D46-4222-AC6A-A72B3F608FDD}"/>
              </a:ext>
            </a:extLst>
          </p:cNvPr>
          <p:cNvSpPr/>
          <p:nvPr/>
        </p:nvSpPr>
        <p:spPr>
          <a:xfrm rot="3832813">
            <a:off x="3927713" y="4852528"/>
            <a:ext cx="208556" cy="2085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242424"/>
            </a:solidFill>
            <a:prstDash val="solid"/>
            <a:miter/>
          </a:ln>
        </p:spPr>
        <p:txBody>
          <a:bodyPr vert="horz" wrap="square" lIns="143999" tIns="45720" rIns="143999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5" name="Ellipse 31">
            <a:extLst>
              <a:ext uri="{FF2B5EF4-FFF2-40B4-BE49-F238E27FC236}">
                <a16:creationId xmlns:a16="http://schemas.microsoft.com/office/drawing/2014/main" id="{2EA48057-9784-425B-86E6-167D0E068CAB}"/>
              </a:ext>
            </a:extLst>
          </p:cNvPr>
          <p:cNvSpPr/>
          <p:nvPr/>
        </p:nvSpPr>
        <p:spPr>
          <a:xfrm rot="3832813">
            <a:off x="3552956" y="4032961"/>
            <a:ext cx="208556" cy="2085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242424"/>
            </a:solidFill>
            <a:prstDash val="solid"/>
            <a:miter/>
          </a:ln>
        </p:spPr>
        <p:txBody>
          <a:bodyPr vert="horz" wrap="square" lIns="143999" tIns="45720" rIns="143999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6" name="Ellipse 32">
            <a:extLst>
              <a:ext uri="{FF2B5EF4-FFF2-40B4-BE49-F238E27FC236}">
                <a16:creationId xmlns:a16="http://schemas.microsoft.com/office/drawing/2014/main" id="{1F4A4A8E-BD9C-4A27-874D-DBD32AD286FE}"/>
              </a:ext>
            </a:extLst>
          </p:cNvPr>
          <p:cNvSpPr/>
          <p:nvPr/>
        </p:nvSpPr>
        <p:spPr>
          <a:xfrm rot="3832813">
            <a:off x="4208882" y="3082415"/>
            <a:ext cx="208556" cy="2085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242424"/>
            </a:solidFill>
            <a:prstDash val="solid"/>
            <a:miter/>
          </a:ln>
        </p:spPr>
        <p:txBody>
          <a:bodyPr vert="horz" wrap="square" lIns="143999" tIns="45720" rIns="143999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7" name="Ellipse 33">
            <a:extLst>
              <a:ext uri="{FF2B5EF4-FFF2-40B4-BE49-F238E27FC236}">
                <a16:creationId xmlns:a16="http://schemas.microsoft.com/office/drawing/2014/main" id="{34E9D5C0-A438-4C11-A5FB-C66F6E614FDF}"/>
              </a:ext>
            </a:extLst>
          </p:cNvPr>
          <p:cNvSpPr/>
          <p:nvPr/>
        </p:nvSpPr>
        <p:spPr>
          <a:xfrm rot="3832813">
            <a:off x="5531589" y="2962326"/>
            <a:ext cx="208556" cy="2085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242424"/>
            </a:solidFill>
            <a:prstDash val="solid"/>
            <a:miter/>
          </a:ln>
        </p:spPr>
        <p:txBody>
          <a:bodyPr vert="horz" wrap="square" lIns="143999" tIns="45720" rIns="143999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8" name="Ellipse 34">
            <a:extLst>
              <a:ext uri="{FF2B5EF4-FFF2-40B4-BE49-F238E27FC236}">
                <a16:creationId xmlns:a16="http://schemas.microsoft.com/office/drawing/2014/main" id="{7893F478-FA81-430C-89B2-4DA6A380DD6D}"/>
              </a:ext>
            </a:extLst>
          </p:cNvPr>
          <p:cNvSpPr/>
          <p:nvPr/>
        </p:nvSpPr>
        <p:spPr>
          <a:xfrm rot="3832813">
            <a:off x="6028301" y="3923553"/>
            <a:ext cx="208556" cy="2085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242424"/>
            </a:solidFill>
            <a:prstDash val="solid"/>
            <a:miter/>
          </a:ln>
        </p:spPr>
        <p:txBody>
          <a:bodyPr vert="horz" wrap="square" lIns="143999" tIns="45720" rIns="143999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9" name="Ellipse 35">
            <a:extLst>
              <a:ext uri="{FF2B5EF4-FFF2-40B4-BE49-F238E27FC236}">
                <a16:creationId xmlns:a16="http://schemas.microsoft.com/office/drawing/2014/main" id="{D8ABDBD6-9E25-4A5E-8641-438F2388ABF7}"/>
              </a:ext>
            </a:extLst>
          </p:cNvPr>
          <p:cNvSpPr/>
          <p:nvPr/>
        </p:nvSpPr>
        <p:spPr>
          <a:xfrm rot="3832813">
            <a:off x="5740767" y="4755968"/>
            <a:ext cx="208556" cy="20855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242424"/>
            </a:solidFill>
            <a:prstDash val="solid"/>
            <a:miter/>
          </a:ln>
        </p:spPr>
        <p:txBody>
          <a:bodyPr vert="horz" wrap="square" lIns="143999" tIns="45720" rIns="143999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ransition spd="slow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>
            <a:extLst>
              <a:ext uri="{FF2B5EF4-FFF2-40B4-BE49-F238E27FC236}">
                <a16:creationId xmlns:a16="http://schemas.microsoft.com/office/drawing/2014/main" id="{3E393949-C67B-40AF-ACF1-2B537D235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081" y="182843"/>
            <a:ext cx="1252728" cy="1005840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5">
            <a:extLst>
              <a:ext uri="{FF2B5EF4-FFF2-40B4-BE49-F238E27FC236}">
                <a16:creationId xmlns:a16="http://schemas.microsoft.com/office/drawing/2014/main" id="{8405BDC6-0076-4D58-891F-444183842DA7}"/>
              </a:ext>
            </a:extLst>
          </p:cNvPr>
          <p:cNvSpPr txBox="1"/>
          <p:nvPr/>
        </p:nvSpPr>
        <p:spPr>
          <a:xfrm>
            <a:off x="1341123" y="7169938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DE038FB2-D66F-411A-A3BD-28D690002B59}"/>
              </a:ext>
            </a:extLst>
          </p:cNvPr>
          <p:cNvSpPr txBox="1"/>
          <p:nvPr/>
        </p:nvSpPr>
        <p:spPr>
          <a:xfrm>
            <a:off x="5234747" y="7172325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5" name="Textfeld 8">
            <a:extLst>
              <a:ext uri="{FF2B5EF4-FFF2-40B4-BE49-F238E27FC236}">
                <a16:creationId xmlns:a16="http://schemas.microsoft.com/office/drawing/2014/main" id="{9EEE94E1-19BC-4DFB-87D8-F9A07DBDDAD4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02</a:t>
            </a:r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9B692200-D196-4FC1-BC89-E5805C09C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37" y="2264127"/>
            <a:ext cx="9679554" cy="3456002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</p:spTree>
  </p:cSld>
  <p:clrMapOvr>
    <a:masterClrMapping/>
  </p:clrMapOvr>
  <p:transition spd="slow" advTm="4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F0595CF5-DFD8-4B1F-97CB-253637F62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C4084701-64E8-405C-9AB2-A1CEE9C88E36}"/>
              </a:ext>
            </a:extLst>
          </p:cNvPr>
          <p:cNvSpPr txBox="1"/>
          <p:nvPr/>
        </p:nvSpPr>
        <p:spPr>
          <a:xfrm>
            <a:off x="1442520" y="2339977"/>
            <a:ext cx="7919252" cy="47413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</a:t>
            </a:r>
            <a:r>
              <a:rPr lang="de-DE" sz="2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Mitglied werden und Mitglieder</a:t>
            </a:r>
            <a:r>
              <a:rPr lang="de-DE" sz="2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</a:t>
            </a:r>
            <a:r>
              <a:rPr lang="de-DE" sz="2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werben</a:t>
            </a:r>
          </a:p>
          <a:p>
            <a:pPr marL="0" marR="0" lvl="0" indent="0" algn="l" defTabSz="4572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	Und wie?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	Sprechen Sie mit anderen Eltern, Nachbarn</a:t>
            </a:r>
            <a:r>
              <a:rPr lang="de-DE" sz="2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und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	Freunden über unsere wichtige Tätigkeit und 	unseren Erfolg.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	Stellen Sie als Elternbeirat oder Lehrkraft den 	Förderverein bitte am Elternabend vor. Gerne 	unterstützen Sie unsere Vorstandsmitglieder dabei.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	Verteilen Sie bitte den Flyer des Fördervereins (er 	beinhaltet den Aufnahmeantrag).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6CA24F8-486F-42FE-8BD5-95BCB4A9AA26}"/>
              </a:ext>
            </a:extLst>
          </p:cNvPr>
          <p:cNvSpPr txBox="1"/>
          <p:nvPr/>
        </p:nvSpPr>
        <p:spPr>
          <a:xfrm>
            <a:off x="1442520" y="135358"/>
            <a:ext cx="6882771" cy="18370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5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Was </a:t>
            </a:r>
            <a:r>
              <a:rPr lang="de-DE" sz="4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können </a:t>
            </a:r>
            <a:r>
              <a:rPr lang="de-DE" sz="40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Sie</a:t>
            </a:r>
            <a:r>
              <a:rPr lang="de-DE" sz="4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</a:t>
            </a: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jetzt tun?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9EC4A1AC-32DC-4B03-9866-8080576D70AA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A577D4D2-09AF-4CAF-92BE-E14BD2915D94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AD0A8536-330E-41CD-A7AF-18E3A66C3F64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</a:t>
            </a:r>
            <a:r>
              <a:rPr lang="de-DE" sz="1000" b="1" i="0" u="none" strike="noStrike" kern="0" cap="none" spc="0" baseline="0">
                <a:solidFill>
                  <a:srgbClr val="474747"/>
                </a:solidFill>
                <a:uFillTx/>
                <a:latin typeface="Century Gothic"/>
              </a:rPr>
              <a:t>20</a:t>
            </a:r>
            <a:endParaRPr lang="de-DE" sz="1000" b="1" i="0" u="none" strike="noStrike" kern="1200" cap="none" spc="0" baseline="0">
              <a:solidFill>
                <a:srgbClr val="474747"/>
              </a:solidFill>
              <a:uFillTx/>
              <a:latin typeface="Century Gothic"/>
            </a:endParaRPr>
          </a:p>
        </p:txBody>
      </p:sp>
      <p:sp>
        <p:nvSpPr>
          <p:cNvPr id="8" name="Flussdiagramm: Verbinder zu einer anderen Seite 15">
            <a:extLst>
              <a:ext uri="{FF2B5EF4-FFF2-40B4-BE49-F238E27FC236}">
                <a16:creationId xmlns:a16="http://schemas.microsoft.com/office/drawing/2014/main" id="{042564A3-2569-41D2-BECC-E4F4DE3A1DD8}"/>
              </a:ext>
            </a:extLst>
          </p:cNvPr>
          <p:cNvSpPr/>
          <p:nvPr/>
        </p:nvSpPr>
        <p:spPr>
          <a:xfrm rot="16200004">
            <a:off x="1514521" y="349576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3">
            <a:extLst>
              <a:ext uri="{FF2B5EF4-FFF2-40B4-BE49-F238E27FC236}">
                <a16:creationId xmlns:a16="http://schemas.microsoft.com/office/drawing/2014/main" id="{333F2412-7A3B-45B8-9317-45AC7561C711}"/>
              </a:ext>
            </a:extLst>
          </p:cNvPr>
          <p:cNvSpPr/>
          <p:nvPr/>
        </p:nvSpPr>
        <p:spPr>
          <a:xfrm rot="16200004">
            <a:off x="1514521" y="4844198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6">
            <a:extLst>
              <a:ext uri="{FF2B5EF4-FFF2-40B4-BE49-F238E27FC236}">
                <a16:creationId xmlns:a16="http://schemas.microsoft.com/office/drawing/2014/main" id="{6F80CDB9-19C6-4804-99C3-E951BB40A5C4}"/>
              </a:ext>
            </a:extLst>
          </p:cNvPr>
          <p:cNvSpPr/>
          <p:nvPr/>
        </p:nvSpPr>
        <p:spPr>
          <a:xfrm rot="16200004">
            <a:off x="1514521" y="625007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1" name="Flussdiagramm: Verbinder zu einer anderen Seite 15">
            <a:extLst>
              <a:ext uri="{FF2B5EF4-FFF2-40B4-BE49-F238E27FC236}">
                <a16:creationId xmlns:a16="http://schemas.microsoft.com/office/drawing/2014/main" id="{B661CB65-564D-40A8-9F1B-8E2489DDE3E0}"/>
              </a:ext>
            </a:extLst>
          </p:cNvPr>
          <p:cNvSpPr/>
          <p:nvPr/>
        </p:nvSpPr>
        <p:spPr>
          <a:xfrm rot="16200004">
            <a:off x="1514521" y="2423580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ransition spd="slow" advTm="10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50E52666-95B3-4F69-8E20-30B2B478B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C6BB9F9A-FD01-4AD8-A639-2AF2623182A9}"/>
              </a:ext>
            </a:extLst>
          </p:cNvPr>
          <p:cNvSpPr txBox="1"/>
          <p:nvPr/>
        </p:nvSpPr>
        <p:spPr>
          <a:xfrm>
            <a:off x="1442520" y="3083887"/>
            <a:ext cx="7884359" cy="4773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endParaRPr lang="de-DE" sz="2400" b="0" i="0" u="none" strike="noStrike" kern="1200" cap="none" spc="0" baseline="0">
              <a:solidFill>
                <a:srgbClr val="242424"/>
              </a:solidFill>
              <a:uFillTx/>
              <a:latin typeface="Comic Sans MS" pitchFamily="66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C99E5D3-5B9D-49F0-9DCD-90F3302EA0B4}"/>
              </a:ext>
            </a:extLst>
          </p:cNvPr>
          <p:cNvSpPr txBox="1"/>
          <p:nvPr/>
        </p:nvSpPr>
        <p:spPr>
          <a:xfrm>
            <a:off x="1442520" y="745364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5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4000" b="1" i="0" u="none" strike="noStrike" kern="1200" cap="none" spc="0" baseline="0">
              <a:solidFill>
                <a:srgbClr val="242424"/>
              </a:solidFill>
              <a:uFillTx/>
              <a:latin typeface="Comic Sans MS" pitchFamily="66"/>
            </a:endParaRP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A9F286BB-1470-40F3-B851-89036DB2C708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F45739D8-9BFB-48D7-B0D2-2EA0C2F2689D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7773B4DC-68AD-47F4-ABE6-901CD8110B6A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</a:t>
            </a:r>
            <a:r>
              <a:rPr lang="de-DE" sz="1000" b="1" i="0" u="none" strike="noStrike" kern="0" cap="none" spc="0" baseline="0">
                <a:solidFill>
                  <a:srgbClr val="474747"/>
                </a:solidFill>
                <a:uFillTx/>
                <a:latin typeface="Century Gothic"/>
              </a:rPr>
              <a:t>21</a:t>
            </a:r>
            <a:endParaRPr lang="de-DE" sz="1000" b="1" i="0" u="none" strike="noStrike" kern="1200" cap="none" spc="0" baseline="0">
              <a:solidFill>
                <a:srgbClr val="474747"/>
              </a:solidFill>
              <a:uFillTx/>
              <a:latin typeface="Century Gothic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D72153DF-15E2-4E95-A074-4802978EE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66" y="1542803"/>
            <a:ext cx="9606896" cy="5147998"/>
          </a:xfrm>
          <a:prstGeom prst="rect">
            <a:avLst/>
          </a:prstGeom>
          <a:solidFill>
            <a:srgbClr val="EDEDED"/>
          </a:solidFill>
          <a:ln w="38103" cap="rnd">
            <a:solidFill>
              <a:srgbClr val="00B050"/>
            </a:solidFill>
            <a:prstDash val="solid"/>
            <a:miter/>
          </a:ln>
          <a:effectLst>
            <a:outerShdw dir="16200000" algn="tl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ransition spd="slow" advTm="4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DE2C0A27-691A-4AD7-BDF1-1FE2B6355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17B3D502-860A-440F-8D52-6B978DBE7AEE}"/>
              </a:ext>
            </a:extLst>
          </p:cNvPr>
          <p:cNvSpPr txBox="1"/>
          <p:nvPr/>
        </p:nvSpPr>
        <p:spPr>
          <a:xfrm>
            <a:off x="1442520" y="1857411"/>
            <a:ext cx="7919252" cy="47397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die vielfache und unterschiedliche Unterstützung der GHS durch den Förderverein.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242424"/>
              </a:solidFill>
              <a:uFillTx/>
              <a:latin typeface="Comic Sans MS" pitchFamily="66"/>
            </a:endParaRPr>
          </a:p>
          <a:p>
            <a:pPr marL="0" marR="0" lvl="0" indent="0" algn="ctr" defTabSz="457200" rtl="0" fontAlgn="auto" hangingPunct="1">
              <a:lnSpc>
                <a:spcPts val="32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>
                <a:solidFill>
                  <a:srgbClr val="00B050"/>
                </a:solidFill>
                <a:uFillTx/>
                <a:latin typeface="Comic Sans MS" pitchFamily="66"/>
              </a:rPr>
              <a:t>Helfen Sie bitte mit, dass es so bleiben kann.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1" i="0" u="none" strike="noStrike" kern="1200" cap="none" spc="0" baseline="0">
              <a:solidFill>
                <a:srgbClr val="242424"/>
              </a:solidFill>
              <a:uFillTx/>
              <a:latin typeface="Comic Sans MS" pitchFamily="66"/>
            </a:endParaRPr>
          </a:p>
          <a:p>
            <a:pPr marL="0" marR="0" lvl="0" indent="0" algn="ctr" defTabSz="457200" rtl="0" fontAlgn="auto" hangingPunct="1">
              <a:lnSpc>
                <a:spcPts val="32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Vielen Dank für </a:t>
            </a:r>
            <a:r>
              <a:rPr lang="de-DE" sz="2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Ihr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 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Aufmerksamkeit und das Interesse.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242424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</a:t>
            </a: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AC93D492-A1DC-4CE7-BDB9-5C7140422563}"/>
              </a:ext>
            </a:extLst>
          </p:cNvPr>
          <p:cNvSpPr txBox="1"/>
          <p:nvPr/>
        </p:nvSpPr>
        <p:spPr>
          <a:xfrm>
            <a:off x="1442520" y="47751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5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Diese Präsentation zeigt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1B05D8E2-96CA-45ED-A1F3-C8202CFA56BE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255D7497-C089-45E6-8C0C-D97456F07199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F1E43A50-BC95-41CD-9F89-080D38FDDB61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</a:t>
            </a:r>
            <a:r>
              <a:rPr lang="de-DE" sz="1000" b="1" i="0" u="none" strike="noStrike" kern="0" cap="none" spc="0" baseline="0">
                <a:solidFill>
                  <a:srgbClr val="474747"/>
                </a:solidFill>
                <a:uFillTx/>
                <a:latin typeface="Century Gothic"/>
              </a:rPr>
              <a:t>22</a:t>
            </a:r>
            <a:endParaRPr lang="de-DE" sz="1000" b="1" i="0" u="none" strike="noStrike" kern="1200" cap="none" spc="0" baseline="0">
              <a:solidFill>
                <a:srgbClr val="474747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ransition spd="slow" advTm="7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FCC35BD5-4A54-4846-ACF7-5581C518E0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2520" y="642896"/>
            <a:ext cx="6882771" cy="839282"/>
          </a:xfrm>
        </p:spPr>
        <p:txBody>
          <a:bodyPr lIns="0" tIns="0" rIns="0" bIns="0" anchor="ctr" anchorCtr="1"/>
          <a:lstStyle/>
          <a:p>
            <a:pPr marL="0" lvl="0" indent="0" algn="ctr">
              <a:lnSpc>
                <a:spcPct val="110000"/>
              </a:lnSpc>
              <a:buNone/>
            </a:pPr>
            <a:r>
              <a:rPr lang="de-DE" sz="4000" b="1">
                <a:solidFill>
                  <a:srgbClr val="242424"/>
                </a:solidFill>
                <a:latin typeface="Comic Sans MS" pitchFamily="66"/>
              </a:rPr>
              <a:t>Wer ist der Schulträger?</a:t>
            </a: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AFD1949E-E258-4D87-9FED-149973640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6778BB91-4D87-47CF-9149-9D165097FF8F}"/>
              </a:ext>
            </a:extLst>
          </p:cNvPr>
          <p:cNvSpPr txBox="1"/>
          <p:nvPr/>
        </p:nvSpPr>
        <p:spPr>
          <a:xfrm>
            <a:off x="1442520" y="2334481"/>
            <a:ext cx="7920002" cy="29931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Der Landkreis betreibt 81 Schulen, die rund 475 Gebäude umfassen. Die Grundstücksfläche beträgt ca. 1,2 Mill. m².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Der Schulträger ist verantwortlich, dass unsere Schulen im Landkreis gut ausgestattet sind. Dafür zuständig ist der Schulservice des Landkreises.</a:t>
            </a:r>
            <a:endParaRPr lang="de-DE" sz="2400" b="0" i="0" u="none" strike="noStrike" kern="1200" cap="none" spc="0" baseline="0">
              <a:solidFill>
                <a:srgbClr val="474747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	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5" name="Textfeld 9">
            <a:extLst>
              <a:ext uri="{FF2B5EF4-FFF2-40B4-BE49-F238E27FC236}">
                <a16:creationId xmlns:a16="http://schemas.microsoft.com/office/drawing/2014/main" id="{2753B843-DB83-45C5-BB8A-508911F9A73B}"/>
              </a:ext>
            </a:extLst>
          </p:cNvPr>
          <p:cNvSpPr txBox="1"/>
          <p:nvPr/>
        </p:nvSpPr>
        <p:spPr>
          <a:xfrm>
            <a:off x="1341123" y="71728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0">
            <a:extLst>
              <a:ext uri="{FF2B5EF4-FFF2-40B4-BE49-F238E27FC236}">
                <a16:creationId xmlns:a16="http://schemas.microsoft.com/office/drawing/2014/main" id="{2BE0E7FE-8F9D-4177-BE04-CB8C17D80889}"/>
              </a:ext>
            </a:extLst>
          </p:cNvPr>
          <p:cNvSpPr txBox="1"/>
          <p:nvPr/>
        </p:nvSpPr>
        <p:spPr>
          <a:xfrm>
            <a:off x="5234747" y="717518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1">
            <a:extLst>
              <a:ext uri="{FF2B5EF4-FFF2-40B4-BE49-F238E27FC236}">
                <a16:creationId xmlns:a16="http://schemas.microsoft.com/office/drawing/2014/main" id="{79428A24-244A-4B9E-B7DF-FC068985D357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03</a:t>
            </a:r>
          </a:p>
        </p:txBody>
      </p:sp>
    </p:spTree>
  </p:cSld>
  <p:clrMapOvr>
    <a:masterClrMapping/>
  </p:clrMapOvr>
  <p:transition spd="slow" advTm="9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2355B5B7-1C0B-4915-BC88-E5B00E0BD9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2520" y="642896"/>
            <a:ext cx="6882771" cy="839282"/>
          </a:xfrm>
        </p:spPr>
        <p:txBody>
          <a:bodyPr lIns="0" tIns="0" rIns="0" bIns="0" anchor="ctr" anchorCtr="1"/>
          <a:lstStyle/>
          <a:p>
            <a:pPr marL="0" lvl="0" indent="0" algn="ctr">
              <a:lnSpc>
                <a:spcPct val="110000"/>
              </a:lnSpc>
              <a:buNone/>
            </a:pPr>
            <a:r>
              <a:rPr lang="de-DE" sz="4000" b="1">
                <a:solidFill>
                  <a:srgbClr val="242424"/>
                </a:solidFill>
                <a:latin typeface="Comic Sans MS" pitchFamily="66"/>
              </a:rPr>
              <a:t>Warum ein Förderverein?</a:t>
            </a: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483EE145-969F-47C2-8203-03B7EB2BF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A929030D-FE61-47D6-A93E-9DE31A95C2BD}"/>
              </a:ext>
            </a:extLst>
          </p:cNvPr>
          <p:cNvSpPr txBox="1"/>
          <p:nvPr/>
        </p:nvSpPr>
        <p:spPr>
          <a:xfrm>
            <a:off x="1442520" y="2334481"/>
            <a:ext cx="7920002" cy="3533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81 Schulen können nicht alle gleichzeitig auf Priorität 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eins s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tehen.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Da wird schnell klar, dass auch „Löcher“ gestopft und Extras angeschafft werden, die im Leistungskatalog des Landkreises nicht vorgesehen sind.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FF0000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Oft ist es die schnelle, 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unbürokratische Unterstützung, die ein Projekt noch möglich macht.</a:t>
            </a:r>
          </a:p>
          <a:p>
            <a:pPr marL="0" marR="0" lvl="0" indent="0" algn="l" defTabSz="4572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	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5" name="Textfeld 9">
            <a:extLst>
              <a:ext uri="{FF2B5EF4-FFF2-40B4-BE49-F238E27FC236}">
                <a16:creationId xmlns:a16="http://schemas.microsoft.com/office/drawing/2014/main" id="{63CDA011-83CC-47D4-9B45-4FA34FB9621B}"/>
              </a:ext>
            </a:extLst>
          </p:cNvPr>
          <p:cNvSpPr txBox="1"/>
          <p:nvPr/>
        </p:nvSpPr>
        <p:spPr>
          <a:xfrm>
            <a:off x="1341123" y="71728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0">
            <a:extLst>
              <a:ext uri="{FF2B5EF4-FFF2-40B4-BE49-F238E27FC236}">
                <a16:creationId xmlns:a16="http://schemas.microsoft.com/office/drawing/2014/main" id="{6045FD59-40D2-4AE4-9558-FB29CB0B2A43}"/>
              </a:ext>
            </a:extLst>
          </p:cNvPr>
          <p:cNvSpPr txBox="1"/>
          <p:nvPr/>
        </p:nvSpPr>
        <p:spPr>
          <a:xfrm>
            <a:off x="5234747" y="717518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1">
            <a:extLst>
              <a:ext uri="{FF2B5EF4-FFF2-40B4-BE49-F238E27FC236}">
                <a16:creationId xmlns:a16="http://schemas.microsoft.com/office/drawing/2014/main" id="{AB42B309-3CF4-46B5-9A62-22CB071D85C0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04</a:t>
            </a:r>
          </a:p>
        </p:txBody>
      </p:sp>
    </p:spTree>
  </p:cSld>
  <p:clrMapOvr>
    <a:masterClrMapping/>
  </p:clrMapOvr>
  <p:transition spd="slow" advTm="9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422575E-7451-4727-8AAB-D0283C00F9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2520" y="662345"/>
            <a:ext cx="6882771" cy="839282"/>
          </a:xfrm>
        </p:spPr>
        <p:txBody>
          <a:bodyPr lIns="0" tIns="0" rIns="0" bIns="0" anchor="ctr" anchorCtr="1"/>
          <a:lstStyle/>
          <a:p>
            <a:pPr marL="0" lvl="0" indent="0" algn="ctr">
              <a:lnSpc>
                <a:spcPct val="110000"/>
              </a:lnSpc>
              <a:buNone/>
            </a:pPr>
            <a:r>
              <a:rPr lang="de-DE" sz="4000" b="1">
                <a:solidFill>
                  <a:srgbClr val="242424"/>
                </a:solidFill>
                <a:latin typeface="Comic Sans MS" pitchFamily="66"/>
              </a:rPr>
              <a:t>Zweck des Fördervereins</a:t>
            </a: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1C269081-124F-44CC-9F7F-893E71630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197BB85C-15CA-4EC6-BF71-CFCD7E09D458}"/>
              </a:ext>
            </a:extLst>
          </p:cNvPr>
          <p:cNvSpPr txBox="1"/>
          <p:nvPr/>
        </p:nvSpPr>
        <p:spPr>
          <a:xfrm>
            <a:off x="1442520" y="2334481"/>
            <a:ext cx="7920002" cy="54938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Zweck des Fördervereins ist die Unterstützung und Förderung der GHS in den Bereichen: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474747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Erziehung</a:t>
            </a:r>
          </a:p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Volksbildung</a:t>
            </a:r>
          </a:p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Berufsbildung</a:t>
            </a:r>
          </a:p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Unterrichtsarbeit</a:t>
            </a:r>
          </a:p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Erziehungsarbeit</a:t>
            </a:r>
          </a:p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500" b="0" i="0" u="none" strike="noStrike" kern="1200" cap="none" spc="0" baseline="0">
              <a:solidFill>
                <a:srgbClr val="474747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5" name="Flussdiagramm: Verbinder zu einer anderen Seite 4">
            <a:extLst>
              <a:ext uri="{FF2B5EF4-FFF2-40B4-BE49-F238E27FC236}">
                <a16:creationId xmlns:a16="http://schemas.microsoft.com/office/drawing/2014/main" id="{536FE28C-3960-4B73-A349-A190AFAB08F2}"/>
              </a:ext>
            </a:extLst>
          </p:cNvPr>
          <p:cNvSpPr/>
          <p:nvPr/>
        </p:nvSpPr>
        <p:spPr>
          <a:xfrm rot="16200004">
            <a:off x="1514521" y="582683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6" name="Flussdiagramm: Verbinder zu einer anderen Seite 5">
            <a:extLst>
              <a:ext uri="{FF2B5EF4-FFF2-40B4-BE49-F238E27FC236}">
                <a16:creationId xmlns:a16="http://schemas.microsoft.com/office/drawing/2014/main" id="{3BF9C6A1-F9F2-4A14-A1D8-64783CDD71EF}"/>
              </a:ext>
            </a:extLst>
          </p:cNvPr>
          <p:cNvSpPr/>
          <p:nvPr/>
        </p:nvSpPr>
        <p:spPr>
          <a:xfrm rot="16200004">
            <a:off x="1514521" y="3656145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7" name="Flussdiagramm: Verbinder zu einer anderen Seite 6">
            <a:extLst>
              <a:ext uri="{FF2B5EF4-FFF2-40B4-BE49-F238E27FC236}">
                <a16:creationId xmlns:a16="http://schemas.microsoft.com/office/drawing/2014/main" id="{A64C1BB9-7266-44AD-9E74-595263DA5340}"/>
              </a:ext>
            </a:extLst>
          </p:cNvPr>
          <p:cNvSpPr/>
          <p:nvPr/>
        </p:nvSpPr>
        <p:spPr>
          <a:xfrm rot="16200004">
            <a:off x="1522047" y="4209888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8" name="Flussdiagramm: Verbinder zu einer anderen Seite 7">
            <a:extLst>
              <a:ext uri="{FF2B5EF4-FFF2-40B4-BE49-F238E27FC236}">
                <a16:creationId xmlns:a16="http://schemas.microsoft.com/office/drawing/2014/main" id="{76683615-5B4F-462C-8D54-5C0A1437E9CD}"/>
              </a:ext>
            </a:extLst>
          </p:cNvPr>
          <p:cNvSpPr/>
          <p:nvPr/>
        </p:nvSpPr>
        <p:spPr>
          <a:xfrm rot="16200004">
            <a:off x="1515499" y="4738914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8">
            <a:extLst>
              <a:ext uri="{FF2B5EF4-FFF2-40B4-BE49-F238E27FC236}">
                <a16:creationId xmlns:a16="http://schemas.microsoft.com/office/drawing/2014/main" id="{C7DF97A7-11E7-4AEA-8DE7-517BB6B92529}"/>
              </a:ext>
            </a:extLst>
          </p:cNvPr>
          <p:cNvSpPr/>
          <p:nvPr/>
        </p:nvSpPr>
        <p:spPr>
          <a:xfrm rot="16200004">
            <a:off x="1522504" y="5286822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963972-115B-48DF-8AE2-141F3A62CA04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C3774B-F740-4A9D-BA02-04C3BA6B678C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FDD38F-C7D0-415B-9347-3CC29B2915FD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05</a:t>
            </a:r>
          </a:p>
        </p:txBody>
      </p:sp>
    </p:spTree>
  </p:cSld>
  <p:clrMapOvr>
    <a:masterClrMapping/>
  </p:clrMapOvr>
  <p:transition spd="slow" advTm="7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E6D6713D-2FC2-4050-AF8A-38979FA9F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A7A03BDB-5567-47AB-9ED8-4F27832630E5}"/>
              </a:ext>
            </a:extLst>
          </p:cNvPr>
          <p:cNvSpPr txBox="1"/>
          <p:nvPr/>
        </p:nvSpPr>
        <p:spPr>
          <a:xfrm>
            <a:off x="1442520" y="2339977"/>
            <a:ext cx="8015511" cy="21954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ca. 200 Mitglieder bei rd. 1.400 SchülerInnen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2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Davon sind etwa 50 seit mehr als 15 Jahren 	Mitglied (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haben 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also keine Kinder mehr an der GHS)</a:t>
            </a:r>
          </a:p>
          <a:p>
            <a:pPr marL="0" marR="0" lvl="0" indent="0" algn="l" defTabSz="457200" rtl="0" fontAlgn="auto" hangingPunct="1">
              <a:lnSpc>
                <a:spcPts val="2800"/>
              </a:lnSpc>
              <a:spcBef>
                <a:spcPts val="2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bzw. Institutionen in Griesheim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DBEF13A-4059-4B50-8986-0C27EB916253}"/>
              </a:ext>
            </a:extLst>
          </p:cNvPr>
          <p:cNvSpPr txBox="1"/>
          <p:nvPr/>
        </p:nvSpPr>
        <p:spPr>
          <a:xfrm>
            <a:off x="1442520" y="652625"/>
            <a:ext cx="6882771" cy="8392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rmAutofit/>
          </a:bodyPr>
          <a:lstStyle/>
          <a:p>
            <a:pPr marL="0" marR="0" lvl="0" indent="0" algn="ctr" defTabSz="503971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Derzeitiger Stand: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AD3E9392-7160-49F0-BCE0-8CFF6550E0D0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B653F06C-3045-43D5-8456-3B02C4C26C78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B3949A80-C5E2-4F9E-8A52-42A0417C4556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06</a:t>
            </a:r>
          </a:p>
        </p:txBody>
      </p:sp>
      <p:sp>
        <p:nvSpPr>
          <p:cNvPr id="8" name="Flussdiagramm: Verbinder zu einer anderen Seite 13">
            <a:extLst>
              <a:ext uri="{FF2B5EF4-FFF2-40B4-BE49-F238E27FC236}">
                <a16:creationId xmlns:a16="http://schemas.microsoft.com/office/drawing/2014/main" id="{4A9AA55E-1201-41AD-B080-99BABC2BEB21}"/>
              </a:ext>
            </a:extLst>
          </p:cNvPr>
          <p:cNvSpPr/>
          <p:nvPr/>
        </p:nvSpPr>
        <p:spPr>
          <a:xfrm rot="16200004">
            <a:off x="1514521" y="3071752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4">
            <a:extLst>
              <a:ext uri="{FF2B5EF4-FFF2-40B4-BE49-F238E27FC236}">
                <a16:creationId xmlns:a16="http://schemas.microsoft.com/office/drawing/2014/main" id="{723816A7-315C-44C1-8B34-0AB730975E62}"/>
              </a:ext>
            </a:extLst>
          </p:cNvPr>
          <p:cNvSpPr/>
          <p:nvPr/>
        </p:nvSpPr>
        <p:spPr>
          <a:xfrm rot="16200004">
            <a:off x="1514521" y="2398534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5">
            <a:extLst>
              <a:ext uri="{FF2B5EF4-FFF2-40B4-BE49-F238E27FC236}">
                <a16:creationId xmlns:a16="http://schemas.microsoft.com/office/drawing/2014/main" id="{7C134166-A9F1-4919-9F25-9204A8CEE535}"/>
              </a:ext>
            </a:extLst>
          </p:cNvPr>
          <p:cNvSpPr/>
          <p:nvPr/>
        </p:nvSpPr>
        <p:spPr>
          <a:xfrm rot="16200004">
            <a:off x="1514521" y="4113583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ransition spd="slow"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3E941F31-E3C2-47CC-B5CA-F594182A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D0CF1268-33FE-4048-82C1-AA65C822CCA0}"/>
              </a:ext>
            </a:extLst>
          </p:cNvPr>
          <p:cNvSpPr txBox="1"/>
          <p:nvPr/>
        </p:nvSpPr>
        <p:spPr>
          <a:xfrm>
            <a:off x="1476371" y="3088084"/>
            <a:ext cx="7884359" cy="40164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Jahresbeitrag 24.- €</a:t>
            </a:r>
          </a:p>
          <a:p>
            <a:pPr marL="0" marR="0" lvl="0" indent="0" algn="l" defTabSz="457200" rtl="0" fontAlgn="auto" hangingPunct="1">
              <a:lnSpc>
                <a:spcPts val="2800"/>
              </a:lnSpc>
              <a:spcBef>
                <a:spcPts val="5400"/>
              </a:spcBef>
              <a:spcAft>
                <a:spcPts val="5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Nach Möglichkeit etwas Engagement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Unter Umständen sogar Mitarbeit als 	Vorstandsmitglied, denn wir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suchen Verstärkung</a:t>
            </a:r>
          </a:p>
          <a:p>
            <a:pPr marL="0" marR="0" lvl="0" indent="0" algn="l" defTabSz="457200" rtl="0" fontAlgn="auto" hangingPunct="1">
              <a:lnSpc>
                <a:spcPts val="2800"/>
              </a:lnSpc>
              <a:spcBef>
                <a:spcPts val="2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omic Sans MS" pitchFamily="66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1DBBA8B-CA1D-4B05-A06A-B8D017201988}"/>
              </a:ext>
            </a:extLst>
          </p:cNvPr>
          <p:cNvSpPr txBox="1"/>
          <p:nvPr/>
        </p:nvSpPr>
        <p:spPr>
          <a:xfrm>
            <a:off x="1442520" y="73335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2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Was erwartet der Förderverein?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035E7684-DC55-4C92-9679-F7AC11809011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7C089ECC-646D-407C-8A67-F73193575CD6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AF4AD492-40CB-4941-B90B-331D26AFEBBB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07</a:t>
            </a:r>
          </a:p>
        </p:txBody>
      </p:sp>
      <p:sp>
        <p:nvSpPr>
          <p:cNvPr id="8" name="Flussdiagramm: Verbinder zu einer anderen Seite 13">
            <a:extLst>
              <a:ext uri="{FF2B5EF4-FFF2-40B4-BE49-F238E27FC236}">
                <a16:creationId xmlns:a16="http://schemas.microsoft.com/office/drawing/2014/main" id="{DED9D44E-B1FE-49BD-ACE8-7751B0102A59}"/>
              </a:ext>
            </a:extLst>
          </p:cNvPr>
          <p:cNvSpPr/>
          <p:nvPr/>
        </p:nvSpPr>
        <p:spPr>
          <a:xfrm rot="16200004">
            <a:off x="1514521" y="417354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4">
            <a:extLst>
              <a:ext uri="{FF2B5EF4-FFF2-40B4-BE49-F238E27FC236}">
                <a16:creationId xmlns:a16="http://schemas.microsoft.com/office/drawing/2014/main" id="{815C70BD-8121-405A-B6C8-520584BEED36}"/>
              </a:ext>
            </a:extLst>
          </p:cNvPr>
          <p:cNvSpPr/>
          <p:nvPr/>
        </p:nvSpPr>
        <p:spPr>
          <a:xfrm rot="16200004">
            <a:off x="1514521" y="313224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5">
            <a:extLst>
              <a:ext uri="{FF2B5EF4-FFF2-40B4-BE49-F238E27FC236}">
                <a16:creationId xmlns:a16="http://schemas.microsoft.com/office/drawing/2014/main" id="{1C23F043-E3F1-4FAB-89E8-A73B0F888C2E}"/>
              </a:ext>
            </a:extLst>
          </p:cNvPr>
          <p:cNvSpPr/>
          <p:nvPr/>
        </p:nvSpPr>
        <p:spPr>
          <a:xfrm rot="16200004">
            <a:off x="1514521" y="5226051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pic>
        <p:nvPicPr>
          <p:cNvPr id="11" name="Grafik 2">
            <a:extLst>
              <a:ext uri="{FF2B5EF4-FFF2-40B4-BE49-F238E27FC236}">
                <a16:creationId xmlns:a16="http://schemas.microsoft.com/office/drawing/2014/main" id="{AA7C4FEC-4D61-4630-924C-41DC2E1B5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797" y="2339977"/>
            <a:ext cx="1572832" cy="1259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fik 5">
            <a:extLst>
              <a:ext uri="{FF2B5EF4-FFF2-40B4-BE49-F238E27FC236}">
                <a16:creationId xmlns:a16="http://schemas.microsoft.com/office/drawing/2014/main" id="{C3F458DA-B5EB-4F15-BB5C-3BB67EB789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765" t="5061" r="15376" b="5155"/>
          <a:stretch>
            <a:fillRect/>
          </a:stretch>
        </p:blipFill>
        <p:spPr>
          <a:xfrm>
            <a:off x="6565245" y="2886751"/>
            <a:ext cx="490639" cy="4848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fik 6">
            <a:extLst>
              <a:ext uri="{FF2B5EF4-FFF2-40B4-BE49-F238E27FC236}">
                <a16:creationId xmlns:a16="http://schemas.microsoft.com/office/drawing/2014/main" id="{46F1E686-589C-4D18-A429-8DE806A07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495" y="2462826"/>
            <a:ext cx="493821" cy="4816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fik 8">
            <a:extLst>
              <a:ext uri="{FF2B5EF4-FFF2-40B4-BE49-F238E27FC236}">
                <a16:creationId xmlns:a16="http://schemas.microsoft.com/office/drawing/2014/main" id="{B580357A-4B81-4455-ABCF-55A21E01E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12145">
            <a:off x="7696231" y="3902402"/>
            <a:ext cx="1603391" cy="902284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5" name="Grafik 16">
            <a:extLst>
              <a:ext uri="{FF2B5EF4-FFF2-40B4-BE49-F238E27FC236}">
                <a16:creationId xmlns:a16="http://schemas.microsoft.com/office/drawing/2014/main" id="{F8C79566-9334-4590-9A1B-249C25861D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481" y="5785216"/>
            <a:ext cx="481486" cy="1259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afik 17">
            <a:extLst>
              <a:ext uri="{FF2B5EF4-FFF2-40B4-BE49-F238E27FC236}">
                <a16:creationId xmlns:a16="http://schemas.microsoft.com/office/drawing/2014/main" id="{3A91015B-AA0F-43FD-8AE4-8B6204A1D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0809" y="5525664"/>
            <a:ext cx="500359" cy="1259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Grafik 18">
            <a:extLst>
              <a:ext uri="{FF2B5EF4-FFF2-40B4-BE49-F238E27FC236}">
                <a16:creationId xmlns:a16="http://schemas.microsoft.com/office/drawing/2014/main" id="{4AB9A291-2CC7-4B90-8EC3-EB5812A00C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9575" y="5785216"/>
            <a:ext cx="401741" cy="1259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7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A08A0640-DA11-49FE-BB76-A718BEC5B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7F6C1472-C72B-4804-AD42-AD8AB1139388}"/>
              </a:ext>
            </a:extLst>
          </p:cNvPr>
          <p:cNvSpPr txBox="1"/>
          <p:nvPr/>
        </p:nvSpPr>
        <p:spPr>
          <a:xfrm>
            <a:off x="1442520" y="3083887"/>
            <a:ext cx="7884359" cy="28434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Gründung 1996, um das Bläserprojekt starten zu 	</a:t>
            </a: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können - Kauf der Instrumente!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und das bis heute (inkl. Instrumentenversicherung 	und finanzieller Beteiligung an den Reisekosten zu 	Auftritten).</a:t>
            </a:r>
          </a:p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	… und ist </a:t>
            </a:r>
            <a:r>
              <a: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das alles?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658EB1F-1418-4426-BB1A-8D84C4068149}"/>
              </a:ext>
            </a:extLst>
          </p:cNvPr>
          <p:cNvSpPr txBox="1"/>
          <p:nvPr/>
        </p:nvSpPr>
        <p:spPr>
          <a:xfrm>
            <a:off x="1442520" y="745364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5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Was hat der Förderverein bisher geleistet?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DE5357E1-412E-44C7-A9B5-A0117F18C31B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85D04A97-8C65-4142-9A76-918A0EFFF33B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77736197-2150-4217-AE43-DB3288E99A33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08</a:t>
            </a:r>
          </a:p>
        </p:txBody>
      </p:sp>
      <p:sp>
        <p:nvSpPr>
          <p:cNvPr id="8" name="Flussdiagramm: Verbinder zu einer anderen Seite 14">
            <a:extLst>
              <a:ext uri="{FF2B5EF4-FFF2-40B4-BE49-F238E27FC236}">
                <a16:creationId xmlns:a16="http://schemas.microsoft.com/office/drawing/2014/main" id="{8B81F400-5A6F-4630-815F-3FF3A5120918}"/>
              </a:ext>
            </a:extLst>
          </p:cNvPr>
          <p:cNvSpPr/>
          <p:nvPr/>
        </p:nvSpPr>
        <p:spPr>
          <a:xfrm rot="16200004">
            <a:off x="1514521" y="3132249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5">
            <a:extLst>
              <a:ext uri="{FF2B5EF4-FFF2-40B4-BE49-F238E27FC236}">
                <a16:creationId xmlns:a16="http://schemas.microsoft.com/office/drawing/2014/main" id="{2E8E1D88-A681-441B-A957-65E9529DFB5C}"/>
              </a:ext>
            </a:extLst>
          </p:cNvPr>
          <p:cNvSpPr/>
          <p:nvPr/>
        </p:nvSpPr>
        <p:spPr>
          <a:xfrm rot="16200004">
            <a:off x="1514521" y="4120514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5">
            <a:extLst>
              <a:ext uri="{FF2B5EF4-FFF2-40B4-BE49-F238E27FC236}">
                <a16:creationId xmlns:a16="http://schemas.microsoft.com/office/drawing/2014/main" id="{A3A96BC4-0C93-49BE-86C6-2C693A64ED68}"/>
              </a:ext>
            </a:extLst>
          </p:cNvPr>
          <p:cNvSpPr/>
          <p:nvPr/>
        </p:nvSpPr>
        <p:spPr>
          <a:xfrm rot="16200004">
            <a:off x="1514521" y="5498945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p:transition spd="slow" advTm="7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B37E2124-1BA1-41A1-A20E-7D08C4841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59" y="185778"/>
            <a:ext cx="1286368" cy="104250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0BD9E2B0-A067-4174-9A7C-B7AD3A93F6C4}"/>
              </a:ext>
            </a:extLst>
          </p:cNvPr>
          <p:cNvSpPr txBox="1"/>
          <p:nvPr/>
        </p:nvSpPr>
        <p:spPr>
          <a:xfrm>
            <a:off x="1442520" y="2432514"/>
            <a:ext cx="7884359" cy="4216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Zum Beispiel die </a:t>
            </a:r>
            <a:r>
              <a:rPr lang="de-DE" sz="24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Bläserklassen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, für die wir neben 	den Bläserinstrumenten folgendes anschafften: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646464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Notenständer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Instrumentenständer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Noten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Schlagzeug, Percussion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>
                <a:solidFill>
                  <a:srgbClr val="474747"/>
                </a:solidFill>
                <a:uFillTx/>
                <a:latin typeface="Comic Sans MS" pitchFamily="66"/>
              </a:rPr>
              <a:t>	</a:t>
            </a:r>
            <a:r>
              <a:rPr lang="de-DE" sz="2400" b="0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Shirts je Jahrgang (Organisation)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474747"/>
              </a:solidFill>
              <a:uFillTx/>
              <a:latin typeface="Comic Sans MS" pitchFamily="66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>
              <a:solidFill>
                <a:srgbClr val="646464"/>
              </a:solidFill>
              <a:uFillTx/>
              <a:latin typeface="Century Gothic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4B8B6AE-4C38-416C-B402-2539AF395663}"/>
              </a:ext>
            </a:extLst>
          </p:cNvPr>
          <p:cNvSpPr txBox="1"/>
          <p:nvPr/>
        </p:nvSpPr>
        <p:spPr>
          <a:xfrm>
            <a:off x="1442520" y="477517"/>
            <a:ext cx="6882771" cy="122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503971" rtl="0" fontAlgn="auto" hangingPunct="1">
              <a:lnSpc>
                <a:spcPts val="42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b="1" i="0" u="none" strike="noStrike" kern="1200" cap="none" spc="0" baseline="0">
                <a:solidFill>
                  <a:srgbClr val="242424"/>
                </a:solidFill>
                <a:uFillTx/>
                <a:latin typeface="Comic Sans MS" pitchFamily="66"/>
              </a:rPr>
              <a:t>Was es ohne den Förderverein an der GHS nicht gäbe:</a:t>
            </a:r>
          </a:p>
        </p:txBody>
      </p:sp>
      <p:sp>
        <p:nvSpPr>
          <p:cNvPr id="5" name="Textfeld 10">
            <a:extLst>
              <a:ext uri="{FF2B5EF4-FFF2-40B4-BE49-F238E27FC236}">
                <a16:creationId xmlns:a16="http://schemas.microsoft.com/office/drawing/2014/main" id="{997A0C10-85BF-4B27-9C26-EE24472EEF16}"/>
              </a:ext>
            </a:extLst>
          </p:cNvPr>
          <p:cNvSpPr txBox="1"/>
          <p:nvPr/>
        </p:nvSpPr>
        <p:spPr>
          <a:xfrm>
            <a:off x="1341123" y="7207200"/>
            <a:ext cx="222503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Förderverein der GHS Griesheim</a:t>
            </a:r>
          </a:p>
        </p:txBody>
      </p:sp>
      <p:sp>
        <p:nvSpPr>
          <p:cNvPr id="6" name="Textfeld 11">
            <a:extLst>
              <a:ext uri="{FF2B5EF4-FFF2-40B4-BE49-F238E27FC236}">
                <a16:creationId xmlns:a16="http://schemas.microsoft.com/office/drawing/2014/main" id="{004E6DF1-4628-4461-B994-8B14E2A24473}"/>
              </a:ext>
            </a:extLst>
          </p:cNvPr>
          <p:cNvSpPr txBox="1"/>
          <p:nvPr/>
        </p:nvSpPr>
        <p:spPr>
          <a:xfrm>
            <a:off x="5234747" y="7209577"/>
            <a:ext cx="1254757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November 2019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7322B591-F4BD-47CA-8FB8-6036A68C85EB}"/>
              </a:ext>
            </a:extLst>
          </p:cNvPr>
          <p:cNvSpPr txBox="1"/>
          <p:nvPr/>
        </p:nvSpPr>
        <p:spPr>
          <a:xfrm>
            <a:off x="8701174" y="7166353"/>
            <a:ext cx="660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1" i="0" u="none" strike="noStrike" kern="1200" cap="none" spc="0" baseline="0">
                <a:solidFill>
                  <a:srgbClr val="474747"/>
                </a:solidFill>
                <a:uFillTx/>
                <a:latin typeface="Century Gothic"/>
              </a:rPr>
              <a:t>Folie </a:t>
            </a:r>
            <a:r>
              <a:rPr lang="de-DE" sz="1000" b="1" i="0" u="none" strike="noStrike" kern="0" cap="none" spc="0" baseline="0">
                <a:solidFill>
                  <a:srgbClr val="474747"/>
                </a:solidFill>
                <a:uFillTx/>
                <a:latin typeface="Century Gothic"/>
              </a:rPr>
              <a:t>09</a:t>
            </a:r>
            <a:endParaRPr lang="de-DE" sz="1000" b="1" i="0" u="none" strike="noStrike" kern="1200" cap="none" spc="0" baseline="0">
              <a:solidFill>
                <a:srgbClr val="474747"/>
              </a:solidFill>
              <a:uFillTx/>
              <a:latin typeface="Century Gothic"/>
            </a:endParaRPr>
          </a:p>
        </p:txBody>
      </p:sp>
      <p:sp>
        <p:nvSpPr>
          <p:cNvPr id="8" name="Flussdiagramm: Verbinder zu einer anderen Seite 14">
            <a:extLst>
              <a:ext uri="{FF2B5EF4-FFF2-40B4-BE49-F238E27FC236}">
                <a16:creationId xmlns:a16="http://schemas.microsoft.com/office/drawing/2014/main" id="{72FA1F7F-97E9-43EB-9486-38956603B8FB}"/>
              </a:ext>
            </a:extLst>
          </p:cNvPr>
          <p:cNvSpPr/>
          <p:nvPr/>
        </p:nvSpPr>
        <p:spPr>
          <a:xfrm rot="16200004">
            <a:off x="1514521" y="2491117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9" name="Flussdiagramm: Verbinder zu einer anderen Seite 13">
            <a:extLst>
              <a:ext uri="{FF2B5EF4-FFF2-40B4-BE49-F238E27FC236}">
                <a16:creationId xmlns:a16="http://schemas.microsoft.com/office/drawing/2014/main" id="{85098DCC-30AC-4713-B92F-F0D100B30AB5}"/>
              </a:ext>
            </a:extLst>
          </p:cNvPr>
          <p:cNvSpPr/>
          <p:nvPr/>
        </p:nvSpPr>
        <p:spPr>
          <a:xfrm rot="16200004">
            <a:off x="1514521" y="3408773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0" name="Flussdiagramm: Verbinder zu einer anderen Seite 16">
            <a:extLst>
              <a:ext uri="{FF2B5EF4-FFF2-40B4-BE49-F238E27FC236}">
                <a16:creationId xmlns:a16="http://schemas.microsoft.com/office/drawing/2014/main" id="{6A26C827-3354-4208-9A03-2D3CAF2D0C18}"/>
              </a:ext>
            </a:extLst>
          </p:cNvPr>
          <p:cNvSpPr/>
          <p:nvPr/>
        </p:nvSpPr>
        <p:spPr>
          <a:xfrm rot="16200004">
            <a:off x="1528740" y="3934095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1" name="Flussdiagramm: Verbinder zu einer anderen Seite 17">
            <a:extLst>
              <a:ext uri="{FF2B5EF4-FFF2-40B4-BE49-F238E27FC236}">
                <a16:creationId xmlns:a16="http://schemas.microsoft.com/office/drawing/2014/main" id="{0B5B3937-D718-462E-A91D-3C9DDFDCA8A8}"/>
              </a:ext>
            </a:extLst>
          </p:cNvPr>
          <p:cNvSpPr/>
          <p:nvPr/>
        </p:nvSpPr>
        <p:spPr>
          <a:xfrm rot="16200004">
            <a:off x="1514521" y="4439393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2" name="Flussdiagramm: Verbinder zu einer anderen Seite 18">
            <a:extLst>
              <a:ext uri="{FF2B5EF4-FFF2-40B4-BE49-F238E27FC236}">
                <a16:creationId xmlns:a16="http://schemas.microsoft.com/office/drawing/2014/main" id="{080127DF-C5DE-4CB9-AF7D-0EAEB8F4180D}"/>
              </a:ext>
            </a:extLst>
          </p:cNvPr>
          <p:cNvSpPr/>
          <p:nvPr/>
        </p:nvSpPr>
        <p:spPr>
          <a:xfrm rot="16200004">
            <a:off x="1514521" y="4961223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sp>
        <p:nvSpPr>
          <p:cNvPr id="13" name="Flussdiagramm: Verbinder zu einer anderen Seite 19">
            <a:extLst>
              <a:ext uri="{FF2B5EF4-FFF2-40B4-BE49-F238E27FC236}">
                <a16:creationId xmlns:a16="http://schemas.microsoft.com/office/drawing/2014/main" id="{584B6B4F-E658-4C2C-8E58-92CEA85FF12B}"/>
              </a:ext>
            </a:extLst>
          </p:cNvPr>
          <p:cNvSpPr/>
          <p:nvPr/>
        </p:nvSpPr>
        <p:spPr>
          <a:xfrm rot="16200004">
            <a:off x="1486924" y="5481132"/>
            <a:ext cx="215999" cy="359999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8"/>
              <a:gd name="f5" fmla="val 5"/>
              <a:gd name="f6" fmla="*/ f0 1 10"/>
              <a:gd name="f7" fmla="*/ f1 1 10"/>
              <a:gd name="f8" fmla="+- f3 0 f2"/>
              <a:gd name="f9" fmla="*/ f8 1 10"/>
              <a:gd name="f10" fmla="*/ f8 4 1"/>
              <a:gd name="f11" fmla="*/ f10 1 5"/>
              <a:gd name="f12" fmla="*/ f2 1 f9"/>
              <a:gd name="f13" fmla="*/ f3 1 f9"/>
              <a:gd name="f14" fmla="*/ f11 1 f9"/>
              <a:gd name="f15" fmla="*/ f12 f6 1"/>
              <a:gd name="f16" fmla="*/ f13 f6 1"/>
              <a:gd name="f17" fmla="*/ f12 f7 1"/>
              <a:gd name="f18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7" r="f16" b="f18"/>
            <a:pathLst>
              <a:path w="10" h="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3"/>
                </a:lnTo>
                <a:lnTo>
                  <a:pt x="f2" y="f4"/>
                </a:lnTo>
                <a:close/>
              </a:path>
            </a:pathLst>
          </a:custGeom>
          <a:solidFill>
            <a:srgbClr val="78B832"/>
          </a:solidFill>
          <a:ln w="12701" cap="flat">
            <a:solidFill>
              <a:srgbClr val="56862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C000"/>
              </a:solidFill>
              <a:uFillTx/>
              <a:latin typeface="Century Gothic"/>
            </a:endParaRPr>
          </a:p>
        </p:txBody>
      </p:sp>
      <p:pic>
        <p:nvPicPr>
          <p:cNvPr id="14" name="Grafik 20">
            <a:extLst>
              <a:ext uri="{FF2B5EF4-FFF2-40B4-BE49-F238E27FC236}">
                <a16:creationId xmlns:a16="http://schemas.microsoft.com/office/drawing/2014/main" id="{A538A3AD-B974-42B7-ACFF-7D8C299A754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1506868">
            <a:off x="7125203" y="5346214"/>
            <a:ext cx="1315080" cy="1259997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5" name="Grafik 21">
            <a:extLst>
              <a:ext uri="{FF2B5EF4-FFF2-40B4-BE49-F238E27FC236}">
                <a16:creationId xmlns:a16="http://schemas.microsoft.com/office/drawing/2014/main" id="{B3FBB2B2-05AD-4946-8E10-93C523BA247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4246992">
            <a:off x="6715136" y="3591655"/>
            <a:ext cx="1100873" cy="1259997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6" name="Grafik 22">
            <a:extLst>
              <a:ext uri="{FF2B5EF4-FFF2-40B4-BE49-F238E27FC236}">
                <a16:creationId xmlns:a16="http://schemas.microsoft.com/office/drawing/2014/main" id="{41422E13-297D-4539-8976-E9A544C37C1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81614" y="3961729"/>
            <a:ext cx="1465115" cy="1259997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17" name="Grafik 23">
            <a:extLst>
              <a:ext uri="{FF2B5EF4-FFF2-40B4-BE49-F238E27FC236}">
                <a16:creationId xmlns:a16="http://schemas.microsoft.com/office/drawing/2014/main" id="{E33C86BE-2E64-46EE-94E9-44A084B10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64358">
            <a:off x="2468653" y="6218740"/>
            <a:ext cx="899998" cy="89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Grafik 2">
            <a:extLst>
              <a:ext uri="{FF2B5EF4-FFF2-40B4-BE49-F238E27FC236}">
                <a16:creationId xmlns:a16="http://schemas.microsoft.com/office/drawing/2014/main" id="{708F1460-231E-4C4C-90E0-62F85AA5B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046" y="1563313"/>
            <a:ext cx="899998" cy="89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rafik 24">
            <a:extLst>
              <a:ext uri="{FF2B5EF4-FFF2-40B4-BE49-F238E27FC236}">
                <a16:creationId xmlns:a16="http://schemas.microsoft.com/office/drawing/2014/main" id="{356A44D4-65A6-423B-A3FA-BDBF3D631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6978" y="141379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fik 25">
            <a:extLst>
              <a:ext uri="{FF2B5EF4-FFF2-40B4-BE49-F238E27FC236}">
                <a16:creationId xmlns:a16="http://schemas.microsoft.com/office/drawing/2014/main" id="{C6648EE8-DEAC-4B65-B628-0265D22D0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6061">
            <a:off x="3353714" y="6098308"/>
            <a:ext cx="899998" cy="89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rafik 26">
            <a:extLst>
              <a:ext uri="{FF2B5EF4-FFF2-40B4-BE49-F238E27FC236}">
                <a16:creationId xmlns:a16="http://schemas.microsoft.com/office/drawing/2014/main" id="{18DE8432-528D-454C-9FCB-519A0190C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00710">
            <a:off x="441125" y="2911596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Grafik 27">
            <a:extLst>
              <a:ext uri="{FF2B5EF4-FFF2-40B4-BE49-F238E27FC236}">
                <a16:creationId xmlns:a16="http://schemas.microsoft.com/office/drawing/2014/main" id="{0589A99C-3AA7-463E-902C-FE882E9A8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480611">
            <a:off x="1172574" y="1455529"/>
            <a:ext cx="899998" cy="899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Grafik 5">
            <a:extLst>
              <a:ext uri="{FF2B5EF4-FFF2-40B4-BE49-F238E27FC236}">
                <a16:creationId xmlns:a16="http://schemas.microsoft.com/office/drawing/2014/main" id="{31E5D2D0-735A-49EE-885B-06E365817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7046" y="5655024"/>
            <a:ext cx="1223997" cy="1223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6000">
    <p:fade/>
  </p:transition>
</p:sld>
</file>

<file path=ppt/theme/theme1.xml><?xml version="1.0" encoding="utf-8"?>
<a:theme xmlns:a="http://schemas.openxmlformats.org/drawingml/2006/main" name="Fetz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1075</Words>
  <Application>Microsoft Office PowerPoint</Application>
  <PresentationFormat>Breitbild</PresentationFormat>
  <Paragraphs>225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Comic Sans MS</vt:lpstr>
      <vt:lpstr>StarSymbol</vt:lpstr>
      <vt:lpstr>Times New Roman</vt:lpstr>
      <vt:lpstr>Wingdings 3</vt:lpstr>
      <vt:lpstr>Fetzen</vt:lpstr>
      <vt:lpstr>Förderverein der Gerhart-Hauptmann-Schule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GHS und ihr Förderverein</dc:title>
  <dc:creator>Ottmar</dc:creator>
  <cp:lastModifiedBy>Karlheinz Langen</cp:lastModifiedBy>
  <cp:revision>238</cp:revision>
  <cp:lastPrinted>2019-11-16T16:34:42Z</cp:lastPrinted>
  <dcterms:created xsi:type="dcterms:W3CDTF">2019-10-08T14:17:14Z</dcterms:created>
  <dcterms:modified xsi:type="dcterms:W3CDTF">2019-11-28T19:22:03Z</dcterms:modified>
</cp:coreProperties>
</file>